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64" r:id="rId5"/>
    <p:sldMasterId id="2147483781" r:id="rId6"/>
    <p:sldMasterId id="2147483798" r:id="rId7"/>
    <p:sldMasterId id="2147483815" r:id="rId8"/>
    <p:sldMasterId id="2147483832" r:id="rId9"/>
    <p:sldMasterId id="2147483849" r:id="rId10"/>
    <p:sldMasterId id="2147483866" r:id="rId11"/>
    <p:sldMasterId id="2147483883" r:id="rId12"/>
    <p:sldMasterId id="2147483900" r:id="rId13"/>
    <p:sldMasterId id="2147483917" r:id="rId14"/>
  </p:sldMasterIdLst>
  <p:notesMasterIdLst>
    <p:notesMasterId r:id="rId89"/>
  </p:notesMasterIdLst>
  <p:handoutMasterIdLst>
    <p:handoutMasterId r:id="rId90"/>
  </p:handoutMasterIdLst>
  <p:sldIdLst>
    <p:sldId id="438" r:id="rId15"/>
    <p:sldId id="395" r:id="rId16"/>
    <p:sldId id="396" r:id="rId17"/>
    <p:sldId id="397" r:id="rId18"/>
    <p:sldId id="398" r:id="rId19"/>
    <p:sldId id="444" r:id="rId20"/>
    <p:sldId id="445" r:id="rId21"/>
    <p:sldId id="400" r:id="rId22"/>
    <p:sldId id="359" r:id="rId23"/>
    <p:sldId id="360" r:id="rId24"/>
    <p:sldId id="361" r:id="rId25"/>
    <p:sldId id="442" r:id="rId26"/>
    <p:sldId id="443" r:id="rId27"/>
    <p:sldId id="362" r:id="rId28"/>
    <p:sldId id="364" r:id="rId29"/>
    <p:sldId id="365" r:id="rId30"/>
    <p:sldId id="401" r:id="rId31"/>
    <p:sldId id="402" r:id="rId32"/>
    <p:sldId id="403" r:id="rId33"/>
    <p:sldId id="404" r:id="rId34"/>
    <p:sldId id="405" r:id="rId35"/>
    <p:sldId id="406" r:id="rId36"/>
    <p:sldId id="407" r:id="rId37"/>
    <p:sldId id="449" r:id="rId38"/>
    <p:sldId id="477"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391" r:id="rId65"/>
    <p:sldId id="392" r:id="rId66"/>
    <p:sldId id="335" r:id="rId67"/>
    <p:sldId id="450" r:id="rId68"/>
    <p:sldId id="451" r:id="rId69"/>
    <p:sldId id="452" r:id="rId70"/>
    <p:sldId id="453" r:id="rId71"/>
    <p:sldId id="454" r:id="rId72"/>
    <p:sldId id="455" r:id="rId73"/>
    <p:sldId id="456" r:id="rId74"/>
    <p:sldId id="457" r:id="rId75"/>
    <p:sldId id="458" r:id="rId76"/>
    <p:sldId id="459" r:id="rId77"/>
    <p:sldId id="448" r:id="rId78"/>
    <p:sldId id="460" r:id="rId79"/>
    <p:sldId id="461" r:id="rId80"/>
    <p:sldId id="462" r:id="rId81"/>
    <p:sldId id="463" r:id="rId82"/>
    <p:sldId id="464" r:id="rId83"/>
    <p:sldId id="465" r:id="rId84"/>
    <p:sldId id="447" r:id="rId85"/>
    <p:sldId id="435" r:id="rId86"/>
    <p:sldId id="436" r:id="rId87"/>
    <p:sldId id="439" r:id="rId8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7E39FED-93D2-41F4-AD4E-C7257AB9785F}">
          <p14:sldIdLst>
            <p14:sldId id="438"/>
          </p14:sldIdLst>
        </p14:section>
        <p14:section name="Portrait socio-sanitaire" id="{BFE5C79E-4B42-46C7-9CF4-A96CB2EABC46}">
          <p14:sldIdLst>
            <p14:sldId id="395"/>
            <p14:sldId id="396"/>
            <p14:sldId id="397"/>
            <p14:sldId id="398"/>
            <p14:sldId id="444"/>
            <p14:sldId id="445"/>
            <p14:sldId id="400"/>
          </p14:sldIdLst>
        </p14:section>
        <p14:section name="Production agricole" id="{3FD24F1F-575B-4DA6-9E9F-92FE2164E2F5}">
          <p14:sldIdLst>
            <p14:sldId id="359"/>
            <p14:sldId id="360"/>
            <p14:sldId id="361"/>
            <p14:sldId id="442"/>
            <p14:sldId id="443"/>
            <p14:sldId id="362"/>
            <p14:sldId id="364"/>
            <p14:sldId id="365"/>
          </p14:sldIdLst>
        </p14:section>
        <p14:section name="Transformation alimentaire" id="{2676259A-C04C-4426-B6B5-24E01D92CAC4}">
          <p14:sldIdLst>
            <p14:sldId id="401"/>
            <p14:sldId id="402"/>
            <p14:sldId id="403"/>
          </p14:sldIdLst>
        </p14:section>
        <p14:section name="Distribution" id="{28A71E76-7394-497F-AD2B-34B5E0383C22}">
          <p14:sldIdLst>
            <p14:sldId id="404"/>
            <p14:sldId id="405"/>
            <p14:sldId id="406"/>
            <p14:sldId id="407"/>
            <p14:sldId id="449"/>
            <p14:sldId id="477"/>
            <p14:sldId id="409"/>
            <p14:sldId id="410"/>
            <p14:sldId id="411"/>
            <p14:sldId id="412"/>
            <p14:sldId id="413"/>
          </p14:sldIdLst>
        </p14:section>
        <p14:section name="Consommation alimentaire" id="{A8B94C60-1C99-406D-A3C8-8BF53B35C5E4}">
          <p14:sldIdLst>
            <p14:sldId id="414"/>
            <p14:sldId id="415"/>
            <p14:sldId id="416"/>
            <p14:sldId id="417"/>
            <p14:sldId id="418"/>
            <p14:sldId id="419"/>
            <p14:sldId id="420"/>
          </p14:sldIdLst>
        </p14:section>
        <p14:section name="Transport" id="{0C8B7D0B-9109-437C-B7EF-5EB7BF5E46C6}">
          <p14:sldIdLst>
            <p14:sldId id="421"/>
            <p14:sldId id="422"/>
            <p14:sldId id="423"/>
            <p14:sldId id="424"/>
          </p14:sldIdLst>
        </p14:section>
        <p14:section name="Gestion des matières résiduelles" id="{263565DA-732A-4CDF-8F91-CC3C0B06217E}">
          <p14:sldIdLst>
            <p14:sldId id="425"/>
            <p14:sldId id="426"/>
            <p14:sldId id="427"/>
            <p14:sldId id="428"/>
            <p14:sldId id="429"/>
            <p14:sldId id="430"/>
            <p14:sldId id="431"/>
          </p14:sldIdLst>
        </p14:section>
        <p14:section name="Recherche" id="{6746C355-9A8C-4C3B-B8C9-397173DFDF9F}">
          <p14:sldIdLst>
            <p14:sldId id="432"/>
            <p14:sldId id="433"/>
          </p14:sldIdLst>
        </p14:section>
        <p14:section name="Gouvernance" id="{8F3F3D54-FA62-4A44-A5D5-42AC72B5C816}">
          <p14:sldIdLst>
            <p14:sldId id="391"/>
            <p14:sldId id="392"/>
            <p14:sldId id="335"/>
          </p14:sldIdLst>
        </p14:section>
        <p14:section name="Diagnostic, recommandations, etc." id="{EDD60733-9EC2-43D8-A837-5675825B64AE}">
          <p14:sldIdLst>
            <p14:sldId id="450"/>
            <p14:sldId id="451"/>
            <p14:sldId id="452"/>
            <p14:sldId id="453"/>
            <p14:sldId id="454"/>
            <p14:sldId id="455"/>
            <p14:sldId id="456"/>
            <p14:sldId id="457"/>
            <p14:sldId id="458"/>
            <p14:sldId id="459"/>
            <p14:sldId id="448"/>
            <p14:sldId id="460"/>
            <p14:sldId id="461"/>
            <p14:sldId id="462"/>
            <p14:sldId id="463"/>
            <p14:sldId id="464"/>
            <p14:sldId id="465"/>
            <p14:sldId id="447"/>
            <p14:sldId id="435"/>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Lartigue" initials="BL" lastIdx="2" clrIdx="0">
    <p:extLst>
      <p:ext uri="{19B8F6BF-5375-455C-9EA6-DF929625EA0E}">
        <p15:presenceInfo xmlns:p15="http://schemas.microsoft.com/office/powerpoint/2012/main" userId="S::lartigue.benoit@cegepvicto.ca::c83c0038-37be-45ba-8edb-f5baf791f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6E7B5-B186-4FF1-A8C9-75A85AED0711}" v="640" dt="2022-03-31T19:52:53.0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101" d="100"/>
          <a:sy n="101" d="100"/>
        </p:scale>
        <p:origin x="132" y="342"/>
      </p:cViewPr>
      <p:guideLst/>
    </p:cSldViewPr>
  </p:slid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notesMaster" Target="notesMasters/notesMaster1.xml"/><Relationship Id="rId97"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ingras" userId="2495cd55-a5ed-4228-a9dc-da83ce5c20d5" providerId="ADAL" clId="{A14481CB-EDCD-4708-9985-9C9F58910477}"/>
    <pc:docChg chg="modSld">
      <pc:chgData name="Christine Gingras" userId="2495cd55-a5ed-4228-a9dc-da83ce5c20d5" providerId="ADAL" clId="{A14481CB-EDCD-4708-9985-9C9F58910477}" dt="2022-03-31T20:07:26.301" v="0" actId="20577"/>
      <pc:docMkLst>
        <pc:docMk/>
      </pc:docMkLst>
      <pc:sldChg chg="modSp mod">
        <pc:chgData name="Christine Gingras" userId="2495cd55-a5ed-4228-a9dc-da83ce5c20d5" providerId="ADAL" clId="{A14481CB-EDCD-4708-9985-9C9F58910477}" dt="2022-03-31T20:07:26.301" v="0" actId="20577"/>
        <pc:sldMkLst>
          <pc:docMk/>
          <pc:sldMk cId="960876869" sldId="429"/>
        </pc:sldMkLst>
        <pc:spChg chg="mod">
          <ac:chgData name="Christine Gingras" userId="2495cd55-a5ed-4228-a9dc-da83ce5c20d5" providerId="ADAL" clId="{A14481CB-EDCD-4708-9985-9C9F58910477}" dt="2022-03-31T20:07:26.301" v="0" actId="20577"/>
          <ac:spMkLst>
            <pc:docMk/>
            <pc:sldMk cId="960876869" sldId="429"/>
            <ac:spMk id="30" creationId="{72B66262-B251-4FCC-8FE2-1402D24E25FB}"/>
          </ac:spMkLst>
        </pc:spChg>
      </pc:sldChg>
    </pc:docChg>
  </pc:docChgLst>
  <pc:docChgLst>
    <pc:chgData name="Benoît Lartigue" userId="c83c0038-37be-45ba-8edb-f5baf791f02f" providerId="ADAL" clId="{F2F6E7B5-B186-4FF1-A8C9-75A85AED0711}"/>
    <pc:docChg chg="undo redo custSel addSld delSld modSld sldOrd delMainMaster addSection modSection">
      <pc:chgData name="Benoît Lartigue" userId="c83c0038-37be-45ba-8edb-f5baf791f02f" providerId="ADAL" clId="{F2F6E7B5-B186-4FF1-A8C9-75A85AED0711}" dt="2022-03-31T19:56:44.941" v="2464" actId="1076"/>
      <pc:docMkLst>
        <pc:docMk/>
      </pc:docMkLst>
      <pc:sldChg chg="modSp del mod ord">
        <pc:chgData name="Benoît Lartigue" userId="c83c0038-37be-45ba-8edb-f5baf791f02f" providerId="ADAL" clId="{F2F6E7B5-B186-4FF1-A8C9-75A85AED0711}" dt="2022-03-28T17:34:04.555" v="141" actId="47"/>
        <pc:sldMkLst>
          <pc:docMk/>
          <pc:sldMk cId="678593322" sldId="275"/>
        </pc:sldMkLst>
        <pc:picChg chg="mod">
          <ac:chgData name="Benoît Lartigue" userId="c83c0038-37be-45ba-8edb-f5baf791f02f" providerId="ADAL" clId="{F2F6E7B5-B186-4FF1-A8C9-75A85AED0711}" dt="2022-03-28T17:31:14.293" v="118" actId="1076"/>
          <ac:picMkLst>
            <pc:docMk/>
            <pc:sldMk cId="678593322" sldId="275"/>
            <ac:picMk id="21" creationId="{3DED7BD0-1BCD-4760-88BC-238E8D0CFF51}"/>
          </ac:picMkLst>
        </pc:picChg>
      </pc:sldChg>
      <pc:sldChg chg="modSp mod setBg">
        <pc:chgData name="Benoît Lartigue" userId="c83c0038-37be-45ba-8edb-f5baf791f02f" providerId="ADAL" clId="{F2F6E7B5-B186-4FF1-A8C9-75A85AED0711}" dt="2022-03-28T20:23:16.477" v="1185"/>
        <pc:sldMkLst>
          <pc:docMk/>
          <pc:sldMk cId="1243623251" sldId="335"/>
        </pc:sldMkLst>
        <pc:spChg chg="mod">
          <ac:chgData name="Benoît Lartigue" userId="c83c0038-37be-45ba-8edb-f5baf791f02f" providerId="ADAL" clId="{F2F6E7B5-B186-4FF1-A8C9-75A85AED0711}" dt="2022-03-28T18:00:18.877" v="233" actId="1076"/>
          <ac:spMkLst>
            <pc:docMk/>
            <pc:sldMk cId="1243623251" sldId="335"/>
            <ac:spMk id="2" creationId="{0B1394C0-8D25-4669-8B66-9E6B9E155FB0}"/>
          </ac:spMkLst>
        </pc:spChg>
        <pc:spChg chg="mod">
          <ac:chgData name="Benoît Lartigue" userId="c83c0038-37be-45ba-8edb-f5baf791f02f" providerId="ADAL" clId="{F2F6E7B5-B186-4FF1-A8C9-75A85AED0711}" dt="2022-03-28T19:06:50.015" v="301" actId="27636"/>
          <ac:spMkLst>
            <pc:docMk/>
            <pc:sldMk cId="1243623251" sldId="335"/>
            <ac:spMk id="3" creationId="{474A039B-B8FE-499F-9D7D-AB79843614E0}"/>
          </ac:spMkLst>
        </pc:spChg>
      </pc:sldChg>
      <pc:sldChg chg="addSp delSp modSp mod setBg setFolMasterObjs">
        <pc:chgData name="Benoît Lartigue" userId="c83c0038-37be-45ba-8edb-f5baf791f02f" providerId="ADAL" clId="{F2F6E7B5-B186-4FF1-A8C9-75A85AED0711}" dt="2022-03-31T13:06:50.846" v="1705"/>
        <pc:sldMkLst>
          <pc:docMk/>
          <pc:sldMk cId="1380601678" sldId="359"/>
        </pc:sldMkLst>
        <pc:spChg chg="mod">
          <ac:chgData name="Benoît Lartigue" userId="c83c0038-37be-45ba-8edb-f5baf791f02f" providerId="ADAL" clId="{F2F6E7B5-B186-4FF1-A8C9-75A85AED0711}" dt="2022-03-30T17:29:29.405" v="1590" actId="26606"/>
          <ac:spMkLst>
            <pc:docMk/>
            <pc:sldMk cId="1380601678" sldId="359"/>
            <ac:spMk id="2" creationId="{A45CF06D-837F-4E3D-B535-9C40CB52EC6E}"/>
          </ac:spMkLst>
        </pc:spChg>
        <pc:spChg chg="del">
          <ac:chgData name="Benoît Lartigue" userId="c83c0038-37be-45ba-8edb-f5baf791f02f" providerId="ADAL" clId="{F2F6E7B5-B186-4FF1-A8C9-75A85AED0711}" dt="2022-03-30T17:29:29.405" v="1590" actId="26606"/>
          <ac:spMkLst>
            <pc:docMk/>
            <pc:sldMk cId="1380601678" sldId="359"/>
            <ac:spMk id="79" creationId="{AE2F7D72-C98C-4C79-88A4-1DD7AAE7BF3D}"/>
          </ac:spMkLst>
        </pc:spChg>
        <pc:spChg chg="del">
          <ac:chgData name="Benoît Lartigue" userId="c83c0038-37be-45ba-8edb-f5baf791f02f" providerId="ADAL" clId="{F2F6E7B5-B186-4FF1-A8C9-75A85AED0711}" dt="2022-03-30T17:29:29.405" v="1590" actId="26606"/>
          <ac:spMkLst>
            <pc:docMk/>
            <pc:sldMk cId="1380601678" sldId="359"/>
            <ac:spMk id="81" creationId="{C03B0394-07A3-4767-BDD5-04B2F3E6BD4B}"/>
          </ac:spMkLst>
        </pc:spChg>
        <pc:spChg chg="del">
          <ac:chgData name="Benoît Lartigue" userId="c83c0038-37be-45ba-8edb-f5baf791f02f" providerId="ADAL" clId="{F2F6E7B5-B186-4FF1-A8C9-75A85AED0711}" dt="2022-03-30T17:29:29.405" v="1590" actId="26606"/>
          <ac:spMkLst>
            <pc:docMk/>
            <pc:sldMk cId="1380601678" sldId="359"/>
            <ac:spMk id="83" creationId="{0B8CC013-B961-4488-B78C-A13810C9B7E2}"/>
          </ac:spMkLst>
        </pc:spChg>
        <pc:spChg chg="del">
          <ac:chgData name="Benoît Lartigue" userId="c83c0038-37be-45ba-8edb-f5baf791f02f" providerId="ADAL" clId="{F2F6E7B5-B186-4FF1-A8C9-75A85AED0711}" dt="2022-03-30T17:29:29.405" v="1590" actId="26606"/>
          <ac:spMkLst>
            <pc:docMk/>
            <pc:sldMk cId="1380601678" sldId="359"/>
            <ac:spMk id="85" creationId="{70A209F0-70C9-4B01-A80D-8C5FD144AB2B}"/>
          </ac:spMkLst>
        </pc:spChg>
        <pc:spChg chg="del">
          <ac:chgData name="Benoît Lartigue" userId="c83c0038-37be-45ba-8edb-f5baf791f02f" providerId="ADAL" clId="{F2F6E7B5-B186-4FF1-A8C9-75A85AED0711}" dt="2022-03-30T17:29:29.405" v="1590" actId="26606"/>
          <ac:spMkLst>
            <pc:docMk/>
            <pc:sldMk cId="1380601678" sldId="359"/>
            <ac:spMk id="87" creationId="{19B43B94-4C22-4B26-B9FD-985AEA992427}"/>
          </ac:spMkLst>
        </pc:spChg>
        <pc:spChg chg="add">
          <ac:chgData name="Benoît Lartigue" userId="c83c0038-37be-45ba-8edb-f5baf791f02f" providerId="ADAL" clId="{F2F6E7B5-B186-4FF1-A8C9-75A85AED0711}" dt="2022-03-30T17:29:29.405" v="1590" actId="26606"/>
          <ac:spMkLst>
            <pc:docMk/>
            <pc:sldMk cId="1380601678" sldId="359"/>
            <ac:spMk id="120" creationId="{AE2F7D72-C98C-4C79-88A4-1DD7AAE7BF3D}"/>
          </ac:spMkLst>
        </pc:spChg>
        <pc:spChg chg="add">
          <ac:chgData name="Benoît Lartigue" userId="c83c0038-37be-45ba-8edb-f5baf791f02f" providerId="ADAL" clId="{F2F6E7B5-B186-4FF1-A8C9-75A85AED0711}" dt="2022-03-30T17:29:29.405" v="1590" actId="26606"/>
          <ac:spMkLst>
            <pc:docMk/>
            <pc:sldMk cId="1380601678" sldId="359"/>
            <ac:spMk id="122" creationId="{C03B0394-07A3-4767-BDD5-04B2F3E6BD4B}"/>
          </ac:spMkLst>
        </pc:spChg>
        <pc:spChg chg="add">
          <ac:chgData name="Benoît Lartigue" userId="c83c0038-37be-45ba-8edb-f5baf791f02f" providerId="ADAL" clId="{F2F6E7B5-B186-4FF1-A8C9-75A85AED0711}" dt="2022-03-30T17:29:29.405" v="1590" actId="26606"/>
          <ac:spMkLst>
            <pc:docMk/>
            <pc:sldMk cId="1380601678" sldId="359"/>
            <ac:spMk id="124" creationId="{0B8CC013-B961-4488-B78C-A13810C9B7E2}"/>
          </ac:spMkLst>
        </pc:spChg>
        <pc:spChg chg="add">
          <ac:chgData name="Benoît Lartigue" userId="c83c0038-37be-45ba-8edb-f5baf791f02f" providerId="ADAL" clId="{F2F6E7B5-B186-4FF1-A8C9-75A85AED0711}" dt="2022-03-30T17:29:29.405" v="1590" actId="26606"/>
          <ac:spMkLst>
            <pc:docMk/>
            <pc:sldMk cId="1380601678" sldId="359"/>
            <ac:spMk id="126" creationId="{70A209F0-70C9-4B01-A80D-8C5FD144AB2B}"/>
          </ac:spMkLst>
        </pc:spChg>
        <pc:spChg chg="add">
          <ac:chgData name="Benoît Lartigue" userId="c83c0038-37be-45ba-8edb-f5baf791f02f" providerId="ADAL" clId="{F2F6E7B5-B186-4FF1-A8C9-75A85AED0711}" dt="2022-03-30T17:29:29.405" v="1590" actId="26606"/>
          <ac:spMkLst>
            <pc:docMk/>
            <pc:sldMk cId="1380601678" sldId="359"/>
            <ac:spMk id="128" creationId="{19B43B94-4C22-4B26-B9FD-985AEA992427}"/>
          </ac:spMkLst>
        </pc:spChg>
        <pc:grpChg chg="del">
          <ac:chgData name="Benoît Lartigue" userId="c83c0038-37be-45ba-8edb-f5baf791f02f" providerId="ADAL" clId="{F2F6E7B5-B186-4FF1-A8C9-75A85AED0711}" dt="2022-03-30T17:29:29.405" v="1590" actId="26606"/>
          <ac:grpSpMkLst>
            <pc:docMk/>
            <pc:sldMk cId="1380601678" sldId="359"/>
            <ac:grpSpMk id="51" creationId="{51B860BB-F934-4DE1-A930-090DD475F1A9}"/>
          </ac:grpSpMkLst>
        </pc:grpChg>
        <pc:grpChg chg="del">
          <ac:chgData name="Benoît Lartigue" userId="c83c0038-37be-45ba-8edb-f5baf791f02f" providerId="ADAL" clId="{F2F6E7B5-B186-4FF1-A8C9-75A85AED0711}" dt="2022-03-30T17:29:29.405" v="1590" actId="26606"/>
          <ac:grpSpMkLst>
            <pc:docMk/>
            <pc:sldMk cId="1380601678" sldId="359"/>
            <ac:grpSpMk id="65" creationId="{DD17BCFA-C80F-4670-B8B9-034B5B1C8BA8}"/>
          </ac:grpSpMkLst>
        </pc:grpChg>
        <pc:grpChg chg="add">
          <ac:chgData name="Benoît Lartigue" userId="c83c0038-37be-45ba-8edb-f5baf791f02f" providerId="ADAL" clId="{F2F6E7B5-B186-4FF1-A8C9-75A85AED0711}" dt="2022-03-30T17:29:29.405" v="1590" actId="26606"/>
          <ac:grpSpMkLst>
            <pc:docMk/>
            <pc:sldMk cId="1380601678" sldId="359"/>
            <ac:grpSpMk id="92" creationId="{51B860BB-F934-4DE1-A930-090DD475F1A9}"/>
          </ac:grpSpMkLst>
        </pc:grpChg>
        <pc:grpChg chg="add">
          <ac:chgData name="Benoît Lartigue" userId="c83c0038-37be-45ba-8edb-f5baf791f02f" providerId="ADAL" clId="{F2F6E7B5-B186-4FF1-A8C9-75A85AED0711}" dt="2022-03-30T17:29:29.405" v="1590" actId="26606"/>
          <ac:grpSpMkLst>
            <pc:docMk/>
            <pc:sldMk cId="1380601678" sldId="359"/>
            <ac:grpSpMk id="106" creationId="{DD17BCFA-C80F-4670-B8B9-034B5B1C8BA8}"/>
          </ac:grpSpMkLst>
        </pc:grpChg>
        <pc:picChg chg="mod">
          <ac:chgData name="Benoît Lartigue" userId="c83c0038-37be-45ba-8edb-f5baf791f02f" providerId="ADAL" clId="{F2F6E7B5-B186-4FF1-A8C9-75A85AED0711}" dt="2022-03-30T17:29:29.405" v="1590" actId="26606"/>
          <ac:picMkLst>
            <pc:docMk/>
            <pc:sldMk cId="1380601678" sldId="359"/>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4222107248" sldId="360"/>
        </pc:sldMkLst>
        <pc:spChg chg="mod">
          <ac:chgData name="Benoît Lartigue" userId="c83c0038-37be-45ba-8edb-f5baf791f02f" providerId="ADAL" clId="{F2F6E7B5-B186-4FF1-A8C9-75A85AED0711}" dt="2022-03-28T14:58:42.169" v="30" actId="113"/>
          <ac:spMkLst>
            <pc:docMk/>
            <pc:sldMk cId="4222107248" sldId="360"/>
            <ac:spMk id="3" creationId="{EE4EF535-2CD9-4615-8324-E418895E0E9B}"/>
          </ac:spMkLst>
        </pc:spChg>
      </pc:sldChg>
      <pc:sldChg chg="modSp mod setBg">
        <pc:chgData name="Benoît Lartigue" userId="c83c0038-37be-45ba-8edb-f5baf791f02f" providerId="ADAL" clId="{F2F6E7B5-B186-4FF1-A8C9-75A85AED0711}" dt="2022-03-28T20:23:16.477" v="1185"/>
        <pc:sldMkLst>
          <pc:docMk/>
          <pc:sldMk cId="1685497397" sldId="361"/>
        </pc:sldMkLst>
        <pc:spChg chg="mod">
          <ac:chgData name="Benoît Lartigue" userId="c83c0038-37be-45ba-8edb-f5baf791f02f" providerId="ADAL" clId="{F2F6E7B5-B186-4FF1-A8C9-75A85AED0711}" dt="2022-03-28T16:14:49.219" v="64" actId="404"/>
          <ac:spMkLst>
            <pc:docMk/>
            <pc:sldMk cId="1685497397" sldId="361"/>
            <ac:spMk id="2" creationId="{67A00AAE-D829-4F8C-87DF-4A76B909A00E}"/>
          </ac:spMkLst>
        </pc:spChg>
        <pc:spChg chg="mod">
          <ac:chgData name="Benoît Lartigue" userId="c83c0038-37be-45ba-8edb-f5baf791f02f" providerId="ADAL" clId="{F2F6E7B5-B186-4FF1-A8C9-75A85AED0711}" dt="2022-03-28T16:02:37.324" v="63" actId="1076"/>
          <ac:spMkLst>
            <pc:docMk/>
            <pc:sldMk cId="1685497397" sldId="361"/>
            <ac:spMk id="3" creationId="{EE4EF535-2CD9-4615-8324-E418895E0E9B}"/>
          </ac:spMkLst>
        </pc:spChg>
      </pc:sldChg>
      <pc:sldChg chg="modSp mod setBg">
        <pc:chgData name="Benoît Lartigue" userId="c83c0038-37be-45ba-8edb-f5baf791f02f" providerId="ADAL" clId="{F2F6E7B5-B186-4FF1-A8C9-75A85AED0711}" dt="2022-03-28T20:23:16.477" v="1185"/>
        <pc:sldMkLst>
          <pc:docMk/>
          <pc:sldMk cId="1476130571" sldId="362"/>
        </pc:sldMkLst>
        <pc:spChg chg="mod">
          <ac:chgData name="Benoît Lartigue" userId="c83c0038-37be-45ba-8edb-f5baf791f02f" providerId="ADAL" clId="{F2F6E7B5-B186-4FF1-A8C9-75A85AED0711}" dt="2022-03-28T17:54:41.012" v="175" actId="404"/>
          <ac:spMkLst>
            <pc:docMk/>
            <pc:sldMk cId="1476130571" sldId="362"/>
            <ac:spMk id="2" creationId="{89985CCC-F77E-473D-B972-E88956AF3DA5}"/>
          </ac:spMkLst>
        </pc:spChg>
        <pc:graphicFrameChg chg="mod">
          <ac:chgData name="Benoît Lartigue" userId="c83c0038-37be-45ba-8edb-f5baf791f02f" providerId="ADAL" clId="{F2F6E7B5-B186-4FF1-A8C9-75A85AED0711}" dt="2022-03-28T17:52:30.700" v="170" actId="2085"/>
          <ac:graphicFrameMkLst>
            <pc:docMk/>
            <pc:sldMk cId="1476130571" sldId="362"/>
            <ac:graphicFrameMk id="5" creationId="{D303967A-C5BA-480D-8AF8-1AE8209088BD}"/>
          </ac:graphicFrameMkLst>
        </pc:graphicFrameChg>
      </pc:sldChg>
      <pc:sldChg chg="modSp mod setBg">
        <pc:chgData name="Benoît Lartigue" userId="c83c0038-37be-45ba-8edb-f5baf791f02f" providerId="ADAL" clId="{F2F6E7B5-B186-4FF1-A8C9-75A85AED0711}" dt="2022-03-28T20:23:16.477" v="1185"/>
        <pc:sldMkLst>
          <pc:docMk/>
          <pc:sldMk cId="3157132254" sldId="364"/>
        </pc:sldMkLst>
        <pc:spChg chg="mod">
          <ac:chgData name="Benoît Lartigue" userId="c83c0038-37be-45ba-8edb-f5baf791f02f" providerId="ADAL" clId="{F2F6E7B5-B186-4FF1-A8C9-75A85AED0711}" dt="2022-03-28T17:54:45.831" v="176" actId="404"/>
          <ac:spMkLst>
            <pc:docMk/>
            <pc:sldMk cId="3157132254" sldId="364"/>
            <ac:spMk id="2" creationId="{89985CCC-F77E-473D-B972-E88956AF3DA5}"/>
          </ac:spMkLst>
        </pc:spChg>
        <pc:graphicFrameChg chg="mod">
          <ac:chgData name="Benoît Lartigue" userId="c83c0038-37be-45ba-8edb-f5baf791f02f" providerId="ADAL" clId="{F2F6E7B5-B186-4FF1-A8C9-75A85AED0711}" dt="2022-03-28T17:52:46.021" v="172" actId="208"/>
          <ac:graphicFrameMkLst>
            <pc:docMk/>
            <pc:sldMk cId="3157132254" sldId="364"/>
            <ac:graphicFrameMk id="9" creationId="{A84DDEBC-3C9C-4984-AD97-763A39C15B1D}"/>
          </ac:graphicFrameMkLst>
        </pc:graphicFrameChg>
      </pc:sldChg>
      <pc:sldChg chg="modSp mod setBg">
        <pc:chgData name="Benoît Lartigue" userId="c83c0038-37be-45ba-8edb-f5baf791f02f" providerId="ADAL" clId="{F2F6E7B5-B186-4FF1-A8C9-75A85AED0711}" dt="2022-03-28T20:23:16.477" v="1185"/>
        <pc:sldMkLst>
          <pc:docMk/>
          <pc:sldMk cId="330504076" sldId="365"/>
        </pc:sldMkLst>
        <pc:spChg chg="mod">
          <ac:chgData name="Benoît Lartigue" userId="c83c0038-37be-45ba-8edb-f5baf791f02f" providerId="ADAL" clId="{F2F6E7B5-B186-4FF1-A8C9-75A85AED0711}" dt="2022-03-28T17:54:56.072" v="179" actId="404"/>
          <ac:spMkLst>
            <pc:docMk/>
            <pc:sldMk cId="330504076" sldId="365"/>
            <ac:spMk id="2" creationId="{89985CCC-F77E-473D-B972-E88956AF3DA5}"/>
          </ac:spMkLst>
        </pc:spChg>
      </pc:sldChg>
      <pc:sldChg chg="addSp delSp modSp mod setBg setFolMasterObjs">
        <pc:chgData name="Benoît Lartigue" userId="c83c0038-37be-45ba-8edb-f5baf791f02f" providerId="ADAL" clId="{F2F6E7B5-B186-4FF1-A8C9-75A85AED0711}" dt="2022-03-31T13:07:43.010" v="1742"/>
        <pc:sldMkLst>
          <pc:docMk/>
          <pc:sldMk cId="563474362" sldId="391"/>
        </pc:sldMkLst>
        <pc:spChg chg="mod">
          <ac:chgData name="Benoît Lartigue" userId="c83c0038-37be-45ba-8edb-f5baf791f02f" providerId="ADAL" clId="{F2F6E7B5-B186-4FF1-A8C9-75A85AED0711}" dt="2022-03-30T17:30:58.226" v="1602" actId="26606"/>
          <ac:spMkLst>
            <pc:docMk/>
            <pc:sldMk cId="563474362" sldId="391"/>
            <ac:spMk id="2" creationId="{A45CF06D-837F-4E3D-B535-9C40CB52EC6E}"/>
          </ac:spMkLst>
        </pc:spChg>
        <pc:spChg chg="del">
          <ac:chgData name="Benoît Lartigue" userId="c83c0038-37be-45ba-8edb-f5baf791f02f" providerId="ADAL" clId="{F2F6E7B5-B186-4FF1-A8C9-75A85AED0711}" dt="2022-03-30T17:30:58.226" v="1602" actId="26606"/>
          <ac:spMkLst>
            <pc:docMk/>
            <pc:sldMk cId="563474362" sldId="391"/>
            <ac:spMk id="79" creationId="{AE2F7D72-C98C-4C79-88A4-1DD7AAE7BF3D}"/>
          </ac:spMkLst>
        </pc:spChg>
        <pc:spChg chg="del">
          <ac:chgData name="Benoît Lartigue" userId="c83c0038-37be-45ba-8edb-f5baf791f02f" providerId="ADAL" clId="{F2F6E7B5-B186-4FF1-A8C9-75A85AED0711}" dt="2022-03-30T17:30:58.226" v="1602" actId="26606"/>
          <ac:spMkLst>
            <pc:docMk/>
            <pc:sldMk cId="563474362" sldId="391"/>
            <ac:spMk id="81" creationId="{C03B0394-07A3-4767-BDD5-04B2F3E6BD4B}"/>
          </ac:spMkLst>
        </pc:spChg>
        <pc:spChg chg="del">
          <ac:chgData name="Benoît Lartigue" userId="c83c0038-37be-45ba-8edb-f5baf791f02f" providerId="ADAL" clId="{F2F6E7B5-B186-4FF1-A8C9-75A85AED0711}" dt="2022-03-30T17:30:58.226" v="1602" actId="26606"/>
          <ac:spMkLst>
            <pc:docMk/>
            <pc:sldMk cId="563474362" sldId="391"/>
            <ac:spMk id="83" creationId="{0B8CC013-B961-4488-B78C-A13810C9B7E2}"/>
          </ac:spMkLst>
        </pc:spChg>
        <pc:spChg chg="del">
          <ac:chgData name="Benoît Lartigue" userId="c83c0038-37be-45ba-8edb-f5baf791f02f" providerId="ADAL" clId="{F2F6E7B5-B186-4FF1-A8C9-75A85AED0711}" dt="2022-03-30T17:30:58.226" v="1602" actId="26606"/>
          <ac:spMkLst>
            <pc:docMk/>
            <pc:sldMk cId="563474362" sldId="391"/>
            <ac:spMk id="85" creationId="{70A209F0-70C9-4B01-A80D-8C5FD144AB2B}"/>
          </ac:spMkLst>
        </pc:spChg>
        <pc:spChg chg="del">
          <ac:chgData name="Benoît Lartigue" userId="c83c0038-37be-45ba-8edb-f5baf791f02f" providerId="ADAL" clId="{F2F6E7B5-B186-4FF1-A8C9-75A85AED0711}" dt="2022-03-30T17:30:58.226" v="1602" actId="26606"/>
          <ac:spMkLst>
            <pc:docMk/>
            <pc:sldMk cId="563474362" sldId="391"/>
            <ac:spMk id="87" creationId="{19B43B94-4C22-4B26-B9FD-985AEA992427}"/>
          </ac:spMkLst>
        </pc:spChg>
        <pc:spChg chg="add">
          <ac:chgData name="Benoît Lartigue" userId="c83c0038-37be-45ba-8edb-f5baf791f02f" providerId="ADAL" clId="{F2F6E7B5-B186-4FF1-A8C9-75A85AED0711}" dt="2022-03-30T17:30:58.226" v="1602" actId="26606"/>
          <ac:spMkLst>
            <pc:docMk/>
            <pc:sldMk cId="563474362" sldId="391"/>
            <ac:spMk id="120" creationId="{AE2F7D72-C98C-4C79-88A4-1DD7AAE7BF3D}"/>
          </ac:spMkLst>
        </pc:spChg>
        <pc:spChg chg="add">
          <ac:chgData name="Benoît Lartigue" userId="c83c0038-37be-45ba-8edb-f5baf791f02f" providerId="ADAL" clId="{F2F6E7B5-B186-4FF1-A8C9-75A85AED0711}" dt="2022-03-30T17:30:58.226" v="1602" actId="26606"/>
          <ac:spMkLst>
            <pc:docMk/>
            <pc:sldMk cId="563474362" sldId="391"/>
            <ac:spMk id="122" creationId="{C03B0394-07A3-4767-BDD5-04B2F3E6BD4B}"/>
          </ac:spMkLst>
        </pc:spChg>
        <pc:spChg chg="add">
          <ac:chgData name="Benoît Lartigue" userId="c83c0038-37be-45ba-8edb-f5baf791f02f" providerId="ADAL" clId="{F2F6E7B5-B186-4FF1-A8C9-75A85AED0711}" dt="2022-03-30T17:30:58.226" v="1602" actId="26606"/>
          <ac:spMkLst>
            <pc:docMk/>
            <pc:sldMk cId="563474362" sldId="391"/>
            <ac:spMk id="124" creationId="{0B8CC013-B961-4488-B78C-A13810C9B7E2}"/>
          </ac:spMkLst>
        </pc:spChg>
        <pc:spChg chg="add">
          <ac:chgData name="Benoît Lartigue" userId="c83c0038-37be-45ba-8edb-f5baf791f02f" providerId="ADAL" clId="{F2F6E7B5-B186-4FF1-A8C9-75A85AED0711}" dt="2022-03-30T17:30:58.226" v="1602" actId="26606"/>
          <ac:spMkLst>
            <pc:docMk/>
            <pc:sldMk cId="563474362" sldId="391"/>
            <ac:spMk id="126" creationId="{70A209F0-70C9-4B01-A80D-8C5FD144AB2B}"/>
          </ac:spMkLst>
        </pc:spChg>
        <pc:spChg chg="add">
          <ac:chgData name="Benoît Lartigue" userId="c83c0038-37be-45ba-8edb-f5baf791f02f" providerId="ADAL" clId="{F2F6E7B5-B186-4FF1-A8C9-75A85AED0711}" dt="2022-03-30T17:30:58.226" v="1602" actId="26606"/>
          <ac:spMkLst>
            <pc:docMk/>
            <pc:sldMk cId="563474362" sldId="391"/>
            <ac:spMk id="128" creationId="{19B43B94-4C22-4B26-B9FD-985AEA992427}"/>
          </ac:spMkLst>
        </pc:spChg>
        <pc:grpChg chg="del">
          <ac:chgData name="Benoît Lartigue" userId="c83c0038-37be-45ba-8edb-f5baf791f02f" providerId="ADAL" clId="{F2F6E7B5-B186-4FF1-A8C9-75A85AED0711}" dt="2022-03-30T17:30:58.226" v="1602" actId="26606"/>
          <ac:grpSpMkLst>
            <pc:docMk/>
            <pc:sldMk cId="563474362" sldId="391"/>
            <ac:grpSpMk id="51" creationId="{51B860BB-F934-4DE1-A930-090DD475F1A9}"/>
          </ac:grpSpMkLst>
        </pc:grpChg>
        <pc:grpChg chg="del">
          <ac:chgData name="Benoît Lartigue" userId="c83c0038-37be-45ba-8edb-f5baf791f02f" providerId="ADAL" clId="{F2F6E7B5-B186-4FF1-A8C9-75A85AED0711}" dt="2022-03-30T17:30:58.226" v="1602" actId="26606"/>
          <ac:grpSpMkLst>
            <pc:docMk/>
            <pc:sldMk cId="563474362" sldId="391"/>
            <ac:grpSpMk id="65" creationId="{DD17BCFA-C80F-4670-B8B9-034B5B1C8BA8}"/>
          </ac:grpSpMkLst>
        </pc:grpChg>
        <pc:grpChg chg="add">
          <ac:chgData name="Benoît Lartigue" userId="c83c0038-37be-45ba-8edb-f5baf791f02f" providerId="ADAL" clId="{F2F6E7B5-B186-4FF1-A8C9-75A85AED0711}" dt="2022-03-30T17:30:58.226" v="1602" actId="26606"/>
          <ac:grpSpMkLst>
            <pc:docMk/>
            <pc:sldMk cId="563474362" sldId="391"/>
            <ac:grpSpMk id="92" creationId="{51B860BB-F934-4DE1-A930-090DD475F1A9}"/>
          </ac:grpSpMkLst>
        </pc:grpChg>
        <pc:grpChg chg="add">
          <ac:chgData name="Benoît Lartigue" userId="c83c0038-37be-45ba-8edb-f5baf791f02f" providerId="ADAL" clId="{F2F6E7B5-B186-4FF1-A8C9-75A85AED0711}" dt="2022-03-30T17:30:58.226" v="1602" actId="26606"/>
          <ac:grpSpMkLst>
            <pc:docMk/>
            <pc:sldMk cId="563474362" sldId="391"/>
            <ac:grpSpMk id="106" creationId="{DD17BCFA-C80F-4670-B8B9-034B5B1C8BA8}"/>
          </ac:grpSpMkLst>
        </pc:grpChg>
        <pc:picChg chg="mod">
          <ac:chgData name="Benoît Lartigue" userId="c83c0038-37be-45ba-8edb-f5baf791f02f" providerId="ADAL" clId="{F2F6E7B5-B186-4FF1-A8C9-75A85AED0711}" dt="2022-03-30T17:30:58.226" v="1602" actId="26606"/>
          <ac:picMkLst>
            <pc:docMk/>
            <pc:sldMk cId="563474362" sldId="391"/>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4184582604" sldId="392"/>
        </pc:sldMkLst>
        <pc:spChg chg="mod">
          <ac:chgData name="Benoît Lartigue" userId="c83c0038-37be-45ba-8edb-f5baf791f02f" providerId="ADAL" clId="{F2F6E7B5-B186-4FF1-A8C9-75A85AED0711}" dt="2022-03-28T17:59:56.572" v="226" actId="404"/>
          <ac:spMkLst>
            <pc:docMk/>
            <pc:sldMk cId="4184582604" sldId="392"/>
            <ac:spMk id="2" creationId="{608B3005-B762-4EF9-B75B-B05D643C401D}"/>
          </ac:spMkLst>
        </pc:spChg>
        <pc:picChg chg="mod">
          <ac:chgData name="Benoît Lartigue" userId="c83c0038-37be-45ba-8edb-f5baf791f02f" providerId="ADAL" clId="{F2F6E7B5-B186-4FF1-A8C9-75A85AED0711}" dt="2022-03-28T17:24:41.049" v="79" actId="14861"/>
          <ac:picMkLst>
            <pc:docMk/>
            <pc:sldMk cId="4184582604" sldId="392"/>
            <ac:picMk id="7" creationId="{5BE8BB51-129D-4735-9B6F-B14C5AF93607}"/>
          </ac:picMkLst>
        </pc:picChg>
      </pc:sldChg>
      <pc:sldChg chg="addSp delSp mod setBg setFolMasterObjs">
        <pc:chgData name="Benoît Lartigue" userId="c83c0038-37be-45ba-8edb-f5baf791f02f" providerId="ADAL" clId="{F2F6E7B5-B186-4FF1-A8C9-75A85AED0711}" dt="2022-03-31T13:09:00.069" v="1763"/>
        <pc:sldMkLst>
          <pc:docMk/>
          <pc:sldMk cId="4027430458" sldId="395"/>
        </pc:sldMkLst>
        <pc:spChg chg="del">
          <ac:chgData name="Benoît Lartigue" userId="c83c0038-37be-45ba-8edb-f5baf791f02f" providerId="ADAL" clId="{F2F6E7B5-B186-4FF1-A8C9-75A85AED0711}" dt="2022-03-30T17:29:41.150" v="1591" actId="26606"/>
          <ac:spMkLst>
            <pc:docMk/>
            <pc:sldMk cId="4027430458" sldId="395"/>
            <ac:spMk id="79" creationId="{AE2F7D72-C98C-4C79-88A4-1DD7AAE7BF3D}"/>
          </ac:spMkLst>
        </pc:spChg>
        <pc:spChg chg="del">
          <ac:chgData name="Benoît Lartigue" userId="c83c0038-37be-45ba-8edb-f5baf791f02f" providerId="ADAL" clId="{F2F6E7B5-B186-4FF1-A8C9-75A85AED0711}" dt="2022-03-30T17:29:41.150" v="1591" actId="26606"/>
          <ac:spMkLst>
            <pc:docMk/>
            <pc:sldMk cId="4027430458" sldId="395"/>
            <ac:spMk id="81" creationId="{C03B0394-07A3-4767-BDD5-04B2F3E6BD4B}"/>
          </ac:spMkLst>
        </pc:spChg>
        <pc:spChg chg="del">
          <ac:chgData name="Benoît Lartigue" userId="c83c0038-37be-45ba-8edb-f5baf791f02f" providerId="ADAL" clId="{F2F6E7B5-B186-4FF1-A8C9-75A85AED0711}" dt="2022-03-30T17:29:41.150" v="1591" actId="26606"/>
          <ac:spMkLst>
            <pc:docMk/>
            <pc:sldMk cId="4027430458" sldId="395"/>
            <ac:spMk id="83" creationId="{0B8CC013-B961-4488-B78C-A13810C9B7E2}"/>
          </ac:spMkLst>
        </pc:spChg>
        <pc:spChg chg="del">
          <ac:chgData name="Benoît Lartigue" userId="c83c0038-37be-45ba-8edb-f5baf791f02f" providerId="ADAL" clId="{F2F6E7B5-B186-4FF1-A8C9-75A85AED0711}" dt="2022-03-30T17:29:41.150" v="1591" actId="26606"/>
          <ac:spMkLst>
            <pc:docMk/>
            <pc:sldMk cId="4027430458" sldId="395"/>
            <ac:spMk id="85" creationId="{70A209F0-70C9-4B01-A80D-8C5FD144AB2B}"/>
          </ac:spMkLst>
        </pc:spChg>
        <pc:spChg chg="del">
          <ac:chgData name="Benoît Lartigue" userId="c83c0038-37be-45ba-8edb-f5baf791f02f" providerId="ADAL" clId="{F2F6E7B5-B186-4FF1-A8C9-75A85AED0711}" dt="2022-03-30T17:29:41.150" v="1591" actId="26606"/>
          <ac:spMkLst>
            <pc:docMk/>
            <pc:sldMk cId="4027430458" sldId="395"/>
            <ac:spMk id="87" creationId="{19B43B94-4C22-4B26-B9FD-985AEA992427}"/>
          </ac:spMkLst>
        </pc:spChg>
        <pc:spChg chg="add">
          <ac:chgData name="Benoît Lartigue" userId="c83c0038-37be-45ba-8edb-f5baf791f02f" providerId="ADAL" clId="{F2F6E7B5-B186-4FF1-A8C9-75A85AED0711}" dt="2022-03-30T17:29:41.150" v="1591" actId="26606"/>
          <ac:spMkLst>
            <pc:docMk/>
            <pc:sldMk cId="4027430458" sldId="395"/>
            <ac:spMk id="120" creationId="{AE2F7D72-C98C-4C79-88A4-1DD7AAE7BF3D}"/>
          </ac:spMkLst>
        </pc:spChg>
        <pc:spChg chg="add">
          <ac:chgData name="Benoît Lartigue" userId="c83c0038-37be-45ba-8edb-f5baf791f02f" providerId="ADAL" clId="{F2F6E7B5-B186-4FF1-A8C9-75A85AED0711}" dt="2022-03-30T17:29:41.150" v="1591" actId="26606"/>
          <ac:spMkLst>
            <pc:docMk/>
            <pc:sldMk cId="4027430458" sldId="395"/>
            <ac:spMk id="122" creationId="{C03B0394-07A3-4767-BDD5-04B2F3E6BD4B}"/>
          </ac:spMkLst>
        </pc:spChg>
        <pc:spChg chg="add">
          <ac:chgData name="Benoît Lartigue" userId="c83c0038-37be-45ba-8edb-f5baf791f02f" providerId="ADAL" clId="{F2F6E7B5-B186-4FF1-A8C9-75A85AED0711}" dt="2022-03-30T17:29:41.150" v="1591" actId="26606"/>
          <ac:spMkLst>
            <pc:docMk/>
            <pc:sldMk cId="4027430458" sldId="395"/>
            <ac:spMk id="124" creationId="{0B8CC013-B961-4488-B78C-A13810C9B7E2}"/>
          </ac:spMkLst>
        </pc:spChg>
        <pc:spChg chg="add">
          <ac:chgData name="Benoît Lartigue" userId="c83c0038-37be-45ba-8edb-f5baf791f02f" providerId="ADAL" clId="{F2F6E7B5-B186-4FF1-A8C9-75A85AED0711}" dt="2022-03-30T17:29:41.150" v="1591" actId="26606"/>
          <ac:spMkLst>
            <pc:docMk/>
            <pc:sldMk cId="4027430458" sldId="395"/>
            <ac:spMk id="126" creationId="{70A209F0-70C9-4B01-A80D-8C5FD144AB2B}"/>
          </ac:spMkLst>
        </pc:spChg>
        <pc:spChg chg="add">
          <ac:chgData name="Benoît Lartigue" userId="c83c0038-37be-45ba-8edb-f5baf791f02f" providerId="ADAL" clId="{F2F6E7B5-B186-4FF1-A8C9-75A85AED0711}" dt="2022-03-30T17:29:41.150" v="1591" actId="26606"/>
          <ac:spMkLst>
            <pc:docMk/>
            <pc:sldMk cId="4027430458" sldId="395"/>
            <ac:spMk id="128" creationId="{19B43B94-4C22-4B26-B9FD-985AEA992427}"/>
          </ac:spMkLst>
        </pc:spChg>
        <pc:grpChg chg="del">
          <ac:chgData name="Benoît Lartigue" userId="c83c0038-37be-45ba-8edb-f5baf791f02f" providerId="ADAL" clId="{F2F6E7B5-B186-4FF1-A8C9-75A85AED0711}" dt="2022-03-30T17:29:41.150" v="1591" actId="26606"/>
          <ac:grpSpMkLst>
            <pc:docMk/>
            <pc:sldMk cId="4027430458" sldId="395"/>
            <ac:grpSpMk id="51" creationId="{51B860BB-F934-4DE1-A930-090DD475F1A9}"/>
          </ac:grpSpMkLst>
        </pc:grpChg>
        <pc:grpChg chg="del">
          <ac:chgData name="Benoît Lartigue" userId="c83c0038-37be-45ba-8edb-f5baf791f02f" providerId="ADAL" clId="{F2F6E7B5-B186-4FF1-A8C9-75A85AED0711}" dt="2022-03-30T17:29:41.150" v="1591" actId="26606"/>
          <ac:grpSpMkLst>
            <pc:docMk/>
            <pc:sldMk cId="4027430458" sldId="395"/>
            <ac:grpSpMk id="65" creationId="{DD17BCFA-C80F-4670-B8B9-034B5B1C8BA8}"/>
          </ac:grpSpMkLst>
        </pc:grpChg>
        <pc:grpChg chg="add">
          <ac:chgData name="Benoît Lartigue" userId="c83c0038-37be-45ba-8edb-f5baf791f02f" providerId="ADAL" clId="{F2F6E7B5-B186-4FF1-A8C9-75A85AED0711}" dt="2022-03-30T17:29:41.150" v="1591" actId="26606"/>
          <ac:grpSpMkLst>
            <pc:docMk/>
            <pc:sldMk cId="4027430458" sldId="395"/>
            <ac:grpSpMk id="92" creationId="{51B860BB-F934-4DE1-A930-090DD475F1A9}"/>
          </ac:grpSpMkLst>
        </pc:grpChg>
        <pc:grpChg chg="add">
          <ac:chgData name="Benoît Lartigue" userId="c83c0038-37be-45ba-8edb-f5baf791f02f" providerId="ADAL" clId="{F2F6E7B5-B186-4FF1-A8C9-75A85AED0711}" dt="2022-03-30T17:29:41.150" v="1591" actId="26606"/>
          <ac:grpSpMkLst>
            <pc:docMk/>
            <pc:sldMk cId="4027430458" sldId="395"/>
            <ac:grpSpMk id="106" creationId="{DD17BCFA-C80F-4670-B8B9-034B5B1C8BA8}"/>
          </ac:grpSpMkLst>
        </pc:grpChg>
      </pc:sldChg>
      <pc:sldChg chg="modSp mod setBg">
        <pc:chgData name="Benoît Lartigue" userId="c83c0038-37be-45ba-8edb-f5baf791f02f" providerId="ADAL" clId="{F2F6E7B5-B186-4FF1-A8C9-75A85AED0711}" dt="2022-03-31T17:57:26.503" v="1863" actId="27636"/>
        <pc:sldMkLst>
          <pc:docMk/>
          <pc:sldMk cId="540661564" sldId="396"/>
        </pc:sldMkLst>
        <pc:spChg chg="mod">
          <ac:chgData name="Benoît Lartigue" userId="c83c0038-37be-45ba-8edb-f5baf791f02f" providerId="ADAL" clId="{F2F6E7B5-B186-4FF1-A8C9-75A85AED0711}" dt="2022-03-31T14:49:12.624" v="1771" actId="20577"/>
          <ac:spMkLst>
            <pc:docMk/>
            <pc:sldMk cId="540661564" sldId="396"/>
            <ac:spMk id="2" creationId="{E494CC2C-3E4D-4A85-B1ED-947EF5C6043B}"/>
          </ac:spMkLst>
        </pc:spChg>
        <pc:spChg chg="mod">
          <ac:chgData name="Benoît Lartigue" userId="c83c0038-37be-45ba-8edb-f5baf791f02f" providerId="ADAL" clId="{F2F6E7B5-B186-4FF1-A8C9-75A85AED0711}" dt="2022-03-31T17:57:26.503" v="1863" actId="27636"/>
          <ac:spMkLst>
            <pc:docMk/>
            <pc:sldMk cId="540661564" sldId="396"/>
            <ac:spMk id="23" creationId="{0B7A2C65-B29B-48C0-A039-57023C565ABC}"/>
          </ac:spMkLst>
        </pc:spChg>
        <pc:graphicFrameChg chg="mod modGraphic">
          <ac:chgData name="Benoît Lartigue" userId="c83c0038-37be-45ba-8edb-f5baf791f02f" providerId="ADAL" clId="{F2F6E7B5-B186-4FF1-A8C9-75A85AED0711}" dt="2022-03-31T14:51:02.303" v="1796" actId="948"/>
          <ac:graphicFrameMkLst>
            <pc:docMk/>
            <pc:sldMk cId="540661564" sldId="396"/>
            <ac:graphicFrameMk id="4" creationId="{0DF1773C-0BC1-4E47-9489-6644D5E4CDDA}"/>
          </ac:graphicFrameMkLst>
        </pc:graphicFrameChg>
      </pc:sldChg>
      <pc:sldChg chg="modSp mod setBg">
        <pc:chgData name="Benoît Lartigue" userId="c83c0038-37be-45ba-8edb-f5baf791f02f" providerId="ADAL" clId="{F2F6E7B5-B186-4FF1-A8C9-75A85AED0711}" dt="2022-03-28T20:23:16.477" v="1185"/>
        <pc:sldMkLst>
          <pc:docMk/>
          <pc:sldMk cId="2531024134" sldId="397"/>
        </pc:sldMkLst>
        <pc:spChg chg="mod">
          <ac:chgData name="Benoît Lartigue" userId="c83c0038-37be-45ba-8edb-f5baf791f02f" providerId="ADAL" clId="{F2F6E7B5-B186-4FF1-A8C9-75A85AED0711}" dt="2022-03-28T15:36:09.694" v="43" actId="14100"/>
          <ac:spMkLst>
            <pc:docMk/>
            <pc:sldMk cId="2531024134" sldId="397"/>
            <ac:spMk id="2" creationId="{E494CC2C-3E4D-4A85-B1ED-947EF5C6043B}"/>
          </ac:spMkLst>
        </pc:spChg>
        <pc:graphicFrameChg chg="mod">
          <ac:chgData name="Benoît Lartigue" userId="c83c0038-37be-45ba-8edb-f5baf791f02f" providerId="ADAL" clId="{F2F6E7B5-B186-4FF1-A8C9-75A85AED0711}" dt="2022-03-28T17:38:10.269" v="169" actId="403"/>
          <ac:graphicFrameMkLst>
            <pc:docMk/>
            <pc:sldMk cId="2531024134" sldId="397"/>
            <ac:graphicFrameMk id="11" creationId="{FE8347AF-DE20-40C2-87DF-BDB52A91D082}"/>
          </ac:graphicFrameMkLst>
        </pc:graphicFrameChg>
      </pc:sldChg>
      <pc:sldChg chg="modSp mod setBg">
        <pc:chgData name="Benoît Lartigue" userId="c83c0038-37be-45ba-8edb-f5baf791f02f" providerId="ADAL" clId="{F2F6E7B5-B186-4FF1-A8C9-75A85AED0711}" dt="2022-03-31T15:01:18.265" v="1799" actId="403"/>
        <pc:sldMkLst>
          <pc:docMk/>
          <pc:sldMk cId="581801276" sldId="398"/>
        </pc:sldMkLst>
        <pc:graphicFrameChg chg="modGraphic">
          <ac:chgData name="Benoît Lartigue" userId="c83c0038-37be-45ba-8edb-f5baf791f02f" providerId="ADAL" clId="{F2F6E7B5-B186-4FF1-A8C9-75A85AED0711}" dt="2022-03-31T15:01:12.319" v="1797" actId="2711"/>
          <ac:graphicFrameMkLst>
            <pc:docMk/>
            <pc:sldMk cId="581801276" sldId="398"/>
            <ac:graphicFrameMk id="4" creationId="{296E3493-C9CA-4051-89A8-B42AC71116A1}"/>
          </ac:graphicFrameMkLst>
        </pc:graphicFrameChg>
        <pc:graphicFrameChg chg="modGraphic">
          <ac:chgData name="Benoît Lartigue" userId="c83c0038-37be-45ba-8edb-f5baf791f02f" providerId="ADAL" clId="{F2F6E7B5-B186-4FF1-A8C9-75A85AED0711}" dt="2022-03-31T15:01:18.265" v="1799" actId="403"/>
          <ac:graphicFrameMkLst>
            <pc:docMk/>
            <pc:sldMk cId="581801276" sldId="398"/>
            <ac:graphicFrameMk id="5" creationId="{7B9C40C2-1EC3-4697-8B28-8E19425B34FF}"/>
          </ac:graphicFrameMkLst>
        </pc:graphicFrameChg>
      </pc:sldChg>
      <pc:sldChg chg="add del">
        <pc:chgData name="Benoît Lartigue" userId="c83c0038-37be-45ba-8edb-f5baf791f02f" providerId="ADAL" clId="{F2F6E7B5-B186-4FF1-A8C9-75A85AED0711}" dt="2022-03-28T19:50:17.997" v="607" actId="47"/>
        <pc:sldMkLst>
          <pc:docMk/>
          <pc:sldMk cId="2191595731" sldId="399"/>
        </pc:sldMkLst>
      </pc:sldChg>
      <pc:sldChg chg="setBg">
        <pc:chgData name="Benoît Lartigue" userId="c83c0038-37be-45ba-8edb-f5baf791f02f" providerId="ADAL" clId="{F2F6E7B5-B186-4FF1-A8C9-75A85AED0711}" dt="2022-03-28T20:23:16.477" v="1185"/>
        <pc:sldMkLst>
          <pc:docMk/>
          <pc:sldMk cId="2095691941" sldId="400"/>
        </pc:sldMkLst>
      </pc:sldChg>
      <pc:sldChg chg="addSp delSp modSp mod setBg setFolMasterObjs">
        <pc:chgData name="Benoît Lartigue" userId="c83c0038-37be-45ba-8edb-f5baf791f02f" providerId="ADAL" clId="{F2F6E7B5-B186-4FF1-A8C9-75A85AED0711}" dt="2022-03-31T13:07:01.595" v="1711"/>
        <pc:sldMkLst>
          <pc:docMk/>
          <pc:sldMk cId="410429747" sldId="401"/>
        </pc:sldMkLst>
        <pc:spChg chg="mod">
          <ac:chgData name="Benoît Lartigue" userId="c83c0038-37be-45ba-8edb-f5baf791f02f" providerId="ADAL" clId="{F2F6E7B5-B186-4FF1-A8C9-75A85AED0711}" dt="2022-03-30T17:29:48.543" v="1592" actId="26606"/>
          <ac:spMkLst>
            <pc:docMk/>
            <pc:sldMk cId="410429747" sldId="401"/>
            <ac:spMk id="2" creationId="{A45CF06D-837F-4E3D-B535-9C40CB52EC6E}"/>
          </ac:spMkLst>
        </pc:spChg>
        <pc:spChg chg="del">
          <ac:chgData name="Benoît Lartigue" userId="c83c0038-37be-45ba-8edb-f5baf791f02f" providerId="ADAL" clId="{F2F6E7B5-B186-4FF1-A8C9-75A85AED0711}" dt="2022-03-30T17:29:48.543" v="1592" actId="26606"/>
          <ac:spMkLst>
            <pc:docMk/>
            <pc:sldMk cId="410429747" sldId="401"/>
            <ac:spMk id="79" creationId="{AE2F7D72-C98C-4C79-88A4-1DD7AAE7BF3D}"/>
          </ac:spMkLst>
        </pc:spChg>
        <pc:spChg chg="del">
          <ac:chgData name="Benoît Lartigue" userId="c83c0038-37be-45ba-8edb-f5baf791f02f" providerId="ADAL" clId="{F2F6E7B5-B186-4FF1-A8C9-75A85AED0711}" dt="2022-03-30T17:29:48.543" v="1592" actId="26606"/>
          <ac:spMkLst>
            <pc:docMk/>
            <pc:sldMk cId="410429747" sldId="401"/>
            <ac:spMk id="81" creationId="{C03B0394-07A3-4767-BDD5-04B2F3E6BD4B}"/>
          </ac:spMkLst>
        </pc:spChg>
        <pc:spChg chg="del">
          <ac:chgData name="Benoît Lartigue" userId="c83c0038-37be-45ba-8edb-f5baf791f02f" providerId="ADAL" clId="{F2F6E7B5-B186-4FF1-A8C9-75A85AED0711}" dt="2022-03-30T17:29:48.543" v="1592" actId="26606"/>
          <ac:spMkLst>
            <pc:docMk/>
            <pc:sldMk cId="410429747" sldId="401"/>
            <ac:spMk id="83" creationId="{0B8CC013-B961-4488-B78C-A13810C9B7E2}"/>
          </ac:spMkLst>
        </pc:spChg>
        <pc:spChg chg="del">
          <ac:chgData name="Benoît Lartigue" userId="c83c0038-37be-45ba-8edb-f5baf791f02f" providerId="ADAL" clId="{F2F6E7B5-B186-4FF1-A8C9-75A85AED0711}" dt="2022-03-30T17:29:48.543" v="1592" actId="26606"/>
          <ac:spMkLst>
            <pc:docMk/>
            <pc:sldMk cId="410429747" sldId="401"/>
            <ac:spMk id="85" creationId="{70A209F0-70C9-4B01-A80D-8C5FD144AB2B}"/>
          </ac:spMkLst>
        </pc:spChg>
        <pc:spChg chg="del">
          <ac:chgData name="Benoît Lartigue" userId="c83c0038-37be-45ba-8edb-f5baf791f02f" providerId="ADAL" clId="{F2F6E7B5-B186-4FF1-A8C9-75A85AED0711}" dt="2022-03-30T17:29:48.543" v="1592" actId="26606"/>
          <ac:spMkLst>
            <pc:docMk/>
            <pc:sldMk cId="410429747" sldId="401"/>
            <ac:spMk id="87" creationId="{19B43B94-4C22-4B26-B9FD-985AEA992427}"/>
          </ac:spMkLst>
        </pc:spChg>
        <pc:spChg chg="add">
          <ac:chgData name="Benoît Lartigue" userId="c83c0038-37be-45ba-8edb-f5baf791f02f" providerId="ADAL" clId="{F2F6E7B5-B186-4FF1-A8C9-75A85AED0711}" dt="2022-03-30T17:29:48.543" v="1592" actId="26606"/>
          <ac:spMkLst>
            <pc:docMk/>
            <pc:sldMk cId="410429747" sldId="401"/>
            <ac:spMk id="120" creationId="{AE2F7D72-C98C-4C79-88A4-1DD7AAE7BF3D}"/>
          </ac:spMkLst>
        </pc:spChg>
        <pc:spChg chg="add">
          <ac:chgData name="Benoît Lartigue" userId="c83c0038-37be-45ba-8edb-f5baf791f02f" providerId="ADAL" clId="{F2F6E7B5-B186-4FF1-A8C9-75A85AED0711}" dt="2022-03-30T17:29:48.543" v="1592" actId="26606"/>
          <ac:spMkLst>
            <pc:docMk/>
            <pc:sldMk cId="410429747" sldId="401"/>
            <ac:spMk id="122" creationId="{C03B0394-07A3-4767-BDD5-04B2F3E6BD4B}"/>
          </ac:spMkLst>
        </pc:spChg>
        <pc:spChg chg="add">
          <ac:chgData name="Benoît Lartigue" userId="c83c0038-37be-45ba-8edb-f5baf791f02f" providerId="ADAL" clId="{F2F6E7B5-B186-4FF1-A8C9-75A85AED0711}" dt="2022-03-30T17:29:48.543" v="1592" actId="26606"/>
          <ac:spMkLst>
            <pc:docMk/>
            <pc:sldMk cId="410429747" sldId="401"/>
            <ac:spMk id="124" creationId="{0B8CC013-B961-4488-B78C-A13810C9B7E2}"/>
          </ac:spMkLst>
        </pc:spChg>
        <pc:spChg chg="add">
          <ac:chgData name="Benoît Lartigue" userId="c83c0038-37be-45ba-8edb-f5baf791f02f" providerId="ADAL" clId="{F2F6E7B5-B186-4FF1-A8C9-75A85AED0711}" dt="2022-03-30T17:29:48.543" v="1592" actId="26606"/>
          <ac:spMkLst>
            <pc:docMk/>
            <pc:sldMk cId="410429747" sldId="401"/>
            <ac:spMk id="126" creationId="{70A209F0-70C9-4B01-A80D-8C5FD144AB2B}"/>
          </ac:spMkLst>
        </pc:spChg>
        <pc:spChg chg="add">
          <ac:chgData name="Benoît Lartigue" userId="c83c0038-37be-45ba-8edb-f5baf791f02f" providerId="ADAL" clId="{F2F6E7B5-B186-4FF1-A8C9-75A85AED0711}" dt="2022-03-30T17:29:48.543" v="1592" actId="26606"/>
          <ac:spMkLst>
            <pc:docMk/>
            <pc:sldMk cId="410429747" sldId="401"/>
            <ac:spMk id="128" creationId="{19B43B94-4C22-4B26-B9FD-985AEA992427}"/>
          </ac:spMkLst>
        </pc:spChg>
        <pc:grpChg chg="del">
          <ac:chgData name="Benoît Lartigue" userId="c83c0038-37be-45ba-8edb-f5baf791f02f" providerId="ADAL" clId="{F2F6E7B5-B186-4FF1-A8C9-75A85AED0711}" dt="2022-03-30T17:29:48.543" v="1592" actId="26606"/>
          <ac:grpSpMkLst>
            <pc:docMk/>
            <pc:sldMk cId="410429747" sldId="401"/>
            <ac:grpSpMk id="51" creationId="{51B860BB-F934-4DE1-A930-090DD475F1A9}"/>
          </ac:grpSpMkLst>
        </pc:grpChg>
        <pc:grpChg chg="del">
          <ac:chgData name="Benoît Lartigue" userId="c83c0038-37be-45ba-8edb-f5baf791f02f" providerId="ADAL" clId="{F2F6E7B5-B186-4FF1-A8C9-75A85AED0711}" dt="2022-03-30T17:29:48.543" v="1592" actId="26606"/>
          <ac:grpSpMkLst>
            <pc:docMk/>
            <pc:sldMk cId="410429747" sldId="401"/>
            <ac:grpSpMk id="65" creationId="{DD17BCFA-C80F-4670-B8B9-034B5B1C8BA8}"/>
          </ac:grpSpMkLst>
        </pc:grpChg>
        <pc:grpChg chg="add">
          <ac:chgData name="Benoît Lartigue" userId="c83c0038-37be-45ba-8edb-f5baf791f02f" providerId="ADAL" clId="{F2F6E7B5-B186-4FF1-A8C9-75A85AED0711}" dt="2022-03-30T17:29:48.543" v="1592" actId="26606"/>
          <ac:grpSpMkLst>
            <pc:docMk/>
            <pc:sldMk cId="410429747" sldId="401"/>
            <ac:grpSpMk id="92" creationId="{51B860BB-F934-4DE1-A930-090DD475F1A9}"/>
          </ac:grpSpMkLst>
        </pc:grpChg>
        <pc:grpChg chg="add">
          <ac:chgData name="Benoît Lartigue" userId="c83c0038-37be-45ba-8edb-f5baf791f02f" providerId="ADAL" clId="{F2F6E7B5-B186-4FF1-A8C9-75A85AED0711}" dt="2022-03-30T17:29:48.543" v="1592" actId="26606"/>
          <ac:grpSpMkLst>
            <pc:docMk/>
            <pc:sldMk cId="410429747" sldId="401"/>
            <ac:grpSpMk id="106" creationId="{DD17BCFA-C80F-4670-B8B9-034B5B1C8BA8}"/>
          </ac:grpSpMkLst>
        </pc:grpChg>
        <pc:picChg chg="mod">
          <ac:chgData name="Benoît Lartigue" userId="c83c0038-37be-45ba-8edb-f5baf791f02f" providerId="ADAL" clId="{F2F6E7B5-B186-4FF1-A8C9-75A85AED0711}" dt="2022-03-30T17:29:55.833" v="1593" actId="14826"/>
          <ac:picMkLst>
            <pc:docMk/>
            <pc:sldMk cId="410429747" sldId="401"/>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2505140045" sldId="402"/>
        </pc:sldMkLst>
        <pc:spChg chg="mod">
          <ac:chgData name="Benoît Lartigue" userId="c83c0038-37be-45ba-8edb-f5baf791f02f" providerId="ADAL" clId="{F2F6E7B5-B186-4FF1-A8C9-75A85AED0711}" dt="2022-03-28T17:55:01.460" v="181" actId="404"/>
          <ac:spMkLst>
            <pc:docMk/>
            <pc:sldMk cId="2505140045" sldId="402"/>
            <ac:spMk id="2" creationId="{67A00AAE-D829-4F8C-87DF-4A76B909A00E}"/>
          </ac:spMkLst>
        </pc:spChg>
      </pc:sldChg>
      <pc:sldChg chg="modSp mod setBg">
        <pc:chgData name="Benoît Lartigue" userId="c83c0038-37be-45ba-8edb-f5baf791f02f" providerId="ADAL" clId="{F2F6E7B5-B186-4FF1-A8C9-75A85AED0711}" dt="2022-03-28T20:23:16.477" v="1185"/>
        <pc:sldMkLst>
          <pc:docMk/>
          <pc:sldMk cId="1220415960" sldId="403"/>
        </pc:sldMkLst>
        <pc:spChg chg="mod">
          <ac:chgData name="Benoît Lartigue" userId="c83c0038-37be-45ba-8edb-f5baf791f02f" providerId="ADAL" clId="{F2F6E7B5-B186-4FF1-A8C9-75A85AED0711}" dt="2022-03-28T17:55:33.262" v="187" actId="1076"/>
          <ac:spMkLst>
            <pc:docMk/>
            <pc:sldMk cId="1220415960" sldId="403"/>
            <ac:spMk id="2" creationId="{89985CCC-F77E-473D-B972-E88956AF3DA5}"/>
          </ac:spMkLst>
        </pc:spChg>
        <pc:spChg chg="mod">
          <ac:chgData name="Benoît Lartigue" userId="c83c0038-37be-45ba-8edb-f5baf791f02f" providerId="ADAL" clId="{F2F6E7B5-B186-4FF1-A8C9-75A85AED0711}" dt="2022-03-28T17:53:08.432" v="174" actId="20577"/>
          <ac:spMkLst>
            <pc:docMk/>
            <pc:sldMk cId="1220415960" sldId="403"/>
            <ac:spMk id="30" creationId="{72B66262-B251-4FCC-8FE2-1402D24E25FB}"/>
          </ac:spMkLst>
        </pc:spChg>
      </pc:sldChg>
      <pc:sldChg chg="addSp delSp modSp mod setBg setFolMasterObjs">
        <pc:chgData name="Benoît Lartigue" userId="c83c0038-37be-45ba-8edb-f5baf791f02f" providerId="ADAL" clId="{F2F6E7B5-B186-4FF1-A8C9-75A85AED0711}" dt="2022-03-31T13:07:08.466" v="1716"/>
        <pc:sldMkLst>
          <pc:docMk/>
          <pc:sldMk cId="2978747903" sldId="404"/>
        </pc:sldMkLst>
        <pc:spChg chg="del">
          <ac:chgData name="Benoît Lartigue" userId="c83c0038-37be-45ba-8edb-f5baf791f02f" providerId="ADAL" clId="{F2F6E7B5-B186-4FF1-A8C9-75A85AED0711}" dt="2022-03-30T17:30:04.206" v="1594" actId="26606"/>
          <ac:spMkLst>
            <pc:docMk/>
            <pc:sldMk cId="2978747903" sldId="404"/>
            <ac:spMk id="79" creationId="{AE2F7D72-C98C-4C79-88A4-1DD7AAE7BF3D}"/>
          </ac:spMkLst>
        </pc:spChg>
        <pc:spChg chg="del">
          <ac:chgData name="Benoît Lartigue" userId="c83c0038-37be-45ba-8edb-f5baf791f02f" providerId="ADAL" clId="{F2F6E7B5-B186-4FF1-A8C9-75A85AED0711}" dt="2022-03-30T17:30:04.206" v="1594" actId="26606"/>
          <ac:spMkLst>
            <pc:docMk/>
            <pc:sldMk cId="2978747903" sldId="404"/>
            <ac:spMk id="81" creationId="{C03B0394-07A3-4767-BDD5-04B2F3E6BD4B}"/>
          </ac:spMkLst>
        </pc:spChg>
        <pc:spChg chg="del">
          <ac:chgData name="Benoît Lartigue" userId="c83c0038-37be-45ba-8edb-f5baf791f02f" providerId="ADAL" clId="{F2F6E7B5-B186-4FF1-A8C9-75A85AED0711}" dt="2022-03-30T17:30:04.206" v="1594" actId="26606"/>
          <ac:spMkLst>
            <pc:docMk/>
            <pc:sldMk cId="2978747903" sldId="404"/>
            <ac:spMk id="83" creationId="{0B8CC013-B961-4488-B78C-A13810C9B7E2}"/>
          </ac:spMkLst>
        </pc:spChg>
        <pc:spChg chg="del">
          <ac:chgData name="Benoît Lartigue" userId="c83c0038-37be-45ba-8edb-f5baf791f02f" providerId="ADAL" clId="{F2F6E7B5-B186-4FF1-A8C9-75A85AED0711}" dt="2022-03-30T17:30:04.206" v="1594" actId="26606"/>
          <ac:spMkLst>
            <pc:docMk/>
            <pc:sldMk cId="2978747903" sldId="404"/>
            <ac:spMk id="85" creationId="{70A209F0-70C9-4B01-A80D-8C5FD144AB2B}"/>
          </ac:spMkLst>
        </pc:spChg>
        <pc:spChg chg="del">
          <ac:chgData name="Benoît Lartigue" userId="c83c0038-37be-45ba-8edb-f5baf791f02f" providerId="ADAL" clId="{F2F6E7B5-B186-4FF1-A8C9-75A85AED0711}" dt="2022-03-30T17:30:04.206" v="1594" actId="26606"/>
          <ac:spMkLst>
            <pc:docMk/>
            <pc:sldMk cId="2978747903" sldId="404"/>
            <ac:spMk id="87" creationId="{19B43B94-4C22-4B26-B9FD-985AEA992427}"/>
          </ac:spMkLst>
        </pc:spChg>
        <pc:spChg chg="add">
          <ac:chgData name="Benoît Lartigue" userId="c83c0038-37be-45ba-8edb-f5baf791f02f" providerId="ADAL" clId="{F2F6E7B5-B186-4FF1-A8C9-75A85AED0711}" dt="2022-03-30T17:30:04.206" v="1594" actId="26606"/>
          <ac:spMkLst>
            <pc:docMk/>
            <pc:sldMk cId="2978747903" sldId="404"/>
            <ac:spMk id="120" creationId="{AE2F7D72-C98C-4C79-88A4-1DD7AAE7BF3D}"/>
          </ac:spMkLst>
        </pc:spChg>
        <pc:spChg chg="add">
          <ac:chgData name="Benoît Lartigue" userId="c83c0038-37be-45ba-8edb-f5baf791f02f" providerId="ADAL" clId="{F2F6E7B5-B186-4FF1-A8C9-75A85AED0711}" dt="2022-03-30T17:30:04.206" v="1594" actId="26606"/>
          <ac:spMkLst>
            <pc:docMk/>
            <pc:sldMk cId="2978747903" sldId="404"/>
            <ac:spMk id="122" creationId="{C03B0394-07A3-4767-BDD5-04B2F3E6BD4B}"/>
          </ac:spMkLst>
        </pc:spChg>
        <pc:spChg chg="add">
          <ac:chgData name="Benoît Lartigue" userId="c83c0038-37be-45ba-8edb-f5baf791f02f" providerId="ADAL" clId="{F2F6E7B5-B186-4FF1-A8C9-75A85AED0711}" dt="2022-03-30T17:30:04.206" v="1594" actId="26606"/>
          <ac:spMkLst>
            <pc:docMk/>
            <pc:sldMk cId="2978747903" sldId="404"/>
            <ac:spMk id="124" creationId="{0B8CC013-B961-4488-B78C-A13810C9B7E2}"/>
          </ac:spMkLst>
        </pc:spChg>
        <pc:spChg chg="add">
          <ac:chgData name="Benoît Lartigue" userId="c83c0038-37be-45ba-8edb-f5baf791f02f" providerId="ADAL" clId="{F2F6E7B5-B186-4FF1-A8C9-75A85AED0711}" dt="2022-03-30T17:30:04.206" v="1594" actId="26606"/>
          <ac:spMkLst>
            <pc:docMk/>
            <pc:sldMk cId="2978747903" sldId="404"/>
            <ac:spMk id="126" creationId="{70A209F0-70C9-4B01-A80D-8C5FD144AB2B}"/>
          </ac:spMkLst>
        </pc:spChg>
        <pc:spChg chg="add">
          <ac:chgData name="Benoît Lartigue" userId="c83c0038-37be-45ba-8edb-f5baf791f02f" providerId="ADAL" clId="{F2F6E7B5-B186-4FF1-A8C9-75A85AED0711}" dt="2022-03-30T17:30:04.206" v="1594" actId="26606"/>
          <ac:spMkLst>
            <pc:docMk/>
            <pc:sldMk cId="2978747903" sldId="404"/>
            <ac:spMk id="128" creationId="{19B43B94-4C22-4B26-B9FD-985AEA992427}"/>
          </ac:spMkLst>
        </pc:spChg>
        <pc:grpChg chg="del">
          <ac:chgData name="Benoît Lartigue" userId="c83c0038-37be-45ba-8edb-f5baf791f02f" providerId="ADAL" clId="{F2F6E7B5-B186-4FF1-A8C9-75A85AED0711}" dt="2022-03-30T17:30:04.206" v="1594" actId="26606"/>
          <ac:grpSpMkLst>
            <pc:docMk/>
            <pc:sldMk cId="2978747903" sldId="404"/>
            <ac:grpSpMk id="51" creationId="{51B860BB-F934-4DE1-A930-090DD475F1A9}"/>
          </ac:grpSpMkLst>
        </pc:grpChg>
        <pc:grpChg chg="del">
          <ac:chgData name="Benoît Lartigue" userId="c83c0038-37be-45ba-8edb-f5baf791f02f" providerId="ADAL" clId="{F2F6E7B5-B186-4FF1-A8C9-75A85AED0711}" dt="2022-03-30T17:30:04.206" v="1594" actId="26606"/>
          <ac:grpSpMkLst>
            <pc:docMk/>
            <pc:sldMk cId="2978747903" sldId="404"/>
            <ac:grpSpMk id="65" creationId="{DD17BCFA-C80F-4670-B8B9-034B5B1C8BA8}"/>
          </ac:grpSpMkLst>
        </pc:grpChg>
        <pc:grpChg chg="add">
          <ac:chgData name="Benoît Lartigue" userId="c83c0038-37be-45ba-8edb-f5baf791f02f" providerId="ADAL" clId="{F2F6E7B5-B186-4FF1-A8C9-75A85AED0711}" dt="2022-03-30T17:30:04.206" v="1594" actId="26606"/>
          <ac:grpSpMkLst>
            <pc:docMk/>
            <pc:sldMk cId="2978747903" sldId="404"/>
            <ac:grpSpMk id="92" creationId="{51B860BB-F934-4DE1-A930-090DD475F1A9}"/>
          </ac:grpSpMkLst>
        </pc:grpChg>
        <pc:grpChg chg="add">
          <ac:chgData name="Benoît Lartigue" userId="c83c0038-37be-45ba-8edb-f5baf791f02f" providerId="ADAL" clId="{F2F6E7B5-B186-4FF1-A8C9-75A85AED0711}" dt="2022-03-30T17:30:04.206" v="1594" actId="26606"/>
          <ac:grpSpMkLst>
            <pc:docMk/>
            <pc:sldMk cId="2978747903" sldId="404"/>
            <ac:grpSpMk id="106" creationId="{DD17BCFA-C80F-4670-B8B9-034B5B1C8BA8}"/>
          </ac:grpSpMkLst>
        </pc:grpChg>
        <pc:picChg chg="mod">
          <ac:chgData name="Benoît Lartigue" userId="c83c0038-37be-45ba-8edb-f5baf791f02f" providerId="ADAL" clId="{F2F6E7B5-B186-4FF1-A8C9-75A85AED0711}" dt="2022-03-30T17:30:16.591" v="1595" actId="14826"/>
          <ac:picMkLst>
            <pc:docMk/>
            <pc:sldMk cId="2978747903" sldId="404"/>
            <ac:picMk id="7" creationId="{F73A6A22-043C-A8F6-73FC-0D1D2623B897}"/>
          </ac:picMkLst>
        </pc:picChg>
      </pc:sldChg>
      <pc:sldChg chg="modSp mod setBg">
        <pc:chgData name="Benoît Lartigue" userId="c83c0038-37be-45ba-8edb-f5baf791f02f" providerId="ADAL" clId="{F2F6E7B5-B186-4FF1-A8C9-75A85AED0711}" dt="2022-03-30T19:57:15.723" v="1626" actId="1076"/>
        <pc:sldMkLst>
          <pc:docMk/>
          <pc:sldMk cId="2628157268" sldId="405"/>
        </pc:sldMkLst>
        <pc:spChg chg="mod">
          <ac:chgData name="Benoît Lartigue" userId="c83c0038-37be-45ba-8edb-f5baf791f02f" providerId="ADAL" clId="{F2F6E7B5-B186-4FF1-A8C9-75A85AED0711}" dt="2022-03-30T19:57:15.723" v="1626" actId="1076"/>
          <ac:spMkLst>
            <pc:docMk/>
            <pc:sldMk cId="2628157268" sldId="405"/>
            <ac:spMk id="2" creationId="{89985CCC-F77E-473D-B972-E88956AF3DA5}"/>
          </ac:spMkLst>
        </pc:spChg>
        <pc:spChg chg="mod">
          <ac:chgData name="Benoît Lartigue" userId="c83c0038-37be-45ba-8edb-f5baf791f02f" providerId="ADAL" clId="{F2F6E7B5-B186-4FF1-A8C9-75A85AED0711}" dt="2022-03-28T20:09:35.594" v="819" actId="113"/>
          <ac:spMkLst>
            <pc:docMk/>
            <pc:sldMk cId="2628157268" sldId="405"/>
            <ac:spMk id="30" creationId="{72B66262-B251-4FCC-8FE2-1402D24E25FB}"/>
          </ac:spMkLst>
        </pc:spChg>
      </pc:sldChg>
      <pc:sldChg chg="modSp mod setBg">
        <pc:chgData name="Benoît Lartigue" userId="c83c0038-37be-45ba-8edb-f5baf791f02f" providerId="ADAL" clId="{F2F6E7B5-B186-4FF1-A8C9-75A85AED0711}" dt="2022-03-31T13:51:55.789" v="1768" actId="1076"/>
        <pc:sldMkLst>
          <pc:docMk/>
          <pc:sldMk cId="646280699" sldId="406"/>
        </pc:sldMkLst>
        <pc:spChg chg="mod">
          <ac:chgData name="Benoît Lartigue" userId="c83c0038-37be-45ba-8edb-f5baf791f02f" providerId="ADAL" clId="{F2F6E7B5-B186-4FF1-A8C9-75A85AED0711}" dt="2022-03-31T13:51:55.789" v="1768" actId="1076"/>
          <ac:spMkLst>
            <pc:docMk/>
            <pc:sldMk cId="646280699" sldId="406"/>
            <ac:spMk id="6" creationId="{0E2D083C-D711-4AAA-A012-10ECD8CF6926}"/>
          </ac:spMkLst>
        </pc:spChg>
        <pc:spChg chg="mod">
          <ac:chgData name="Benoît Lartigue" userId="c83c0038-37be-45ba-8edb-f5baf791f02f" providerId="ADAL" clId="{F2F6E7B5-B186-4FF1-A8C9-75A85AED0711}" dt="2022-03-31T12:32:55.069" v="1698" actId="1076"/>
          <ac:spMkLst>
            <pc:docMk/>
            <pc:sldMk cId="646280699" sldId="406"/>
            <ac:spMk id="7" creationId="{7DB63F61-EC77-439E-81D5-C93CA6E0E14C}"/>
          </ac:spMkLst>
        </pc:spChg>
        <pc:spChg chg="mod">
          <ac:chgData name="Benoît Lartigue" userId="c83c0038-37be-45ba-8edb-f5baf791f02f" providerId="ADAL" clId="{F2F6E7B5-B186-4FF1-A8C9-75A85AED0711}" dt="2022-03-31T12:33:01.235" v="1699" actId="1076"/>
          <ac:spMkLst>
            <pc:docMk/>
            <pc:sldMk cId="646280699" sldId="406"/>
            <ac:spMk id="12" creationId="{FC1E96FD-5A0F-44AD-B797-7443AEA14554}"/>
          </ac:spMkLst>
        </pc:spChg>
        <pc:picChg chg="mod">
          <ac:chgData name="Benoît Lartigue" userId="c83c0038-37be-45ba-8edb-f5baf791f02f" providerId="ADAL" clId="{F2F6E7B5-B186-4FF1-A8C9-75A85AED0711}" dt="2022-03-31T12:32:33.996" v="1695" actId="1076"/>
          <ac:picMkLst>
            <pc:docMk/>
            <pc:sldMk cId="646280699" sldId="406"/>
            <ac:picMk id="9" creationId="{1B797879-9447-4103-809D-B2C3CB2FA45B}"/>
          </ac:picMkLst>
        </pc:picChg>
        <pc:picChg chg="mod">
          <ac:chgData name="Benoît Lartigue" userId="c83c0038-37be-45ba-8edb-f5baf791f02f" providerId="ADAL" clId="{F2F6E7B5-B186-4FF1-A8C9-75A85AED0711}" dt="2022-03-31T12:32:36.211" v="1696" actId="1076"/>
          <ac:picMkLst>
            <pc:docMk/>
            <pc:sldMk cId="646280699" sldId="406"/>
            <ac:picMk id="10" creationId="{F17FA489-9E7C-49E1-B3FD-45354B80B9F6}"/>
          </ac:picMkLst>
        </pc:picChg>
      </pc:sldChg>
      <pc:sldChg chg="modSp mod setBg">
        <pc:chgData name="Benoît Lartigue" userId="c83c0038-37be-45ba-8edb-f5baf791f02f" providerId="ADAL" clId="{F2F6E7B5-B186-4FF1-A8C9-75A85AED0711}" dt="2022-03-31T19:33:12.102" v="2158" actId="14100"/>
        <pc:sldMkLst>
          <pc:docMk/>
          <pc:sldMk cId="1542492653" sldId="407"/>
        </pc:sldMkLst>
        <pc:spChg chg="mod">
          <ac:chgData name="Benoît Lartigue" userId="c83c0038-37be-45ba-8edb-f5baf791f02f" providerId="ADAL" clId="{F2F6E7B5-B186-4FF1-A8C9-75A85AED0711}" dt="2022-03-31T19:33:12.102" v="2158" actId="14100"/>
          <ac:spMkLst>
            <pc:docMk/>
            <pc:sldMk cId="1542492653" sldId="407"/>
            <ac:spMk id="2" creationId="{89985CCC-F77E-473D-B972-E88956AF3DA5}"/>
          </ac:spMkLst>
        </pc:spChg>
        <pc:spChg chg="mod">
          <ac:chgData name="Benoît Lartigue" userId="c83c0038-37be-45ba-8edb-f5baf791f02f" providerId="ADAL" clId="{F2F6E7B5-B186-4FF1-A8C9-75A85AED0711}" dt="2022-03-31T19:31:03.879" v="2110" actId="20577"/>
          <ac:spMkLst>
            <pc:docMk/>
            <pc:sldMk cId="1542492653" sldId="407"/>
            <ac:spMk id="30" creationId="{72B66262-B251-4FCC-8FE2-1402D24E25FB}"/>
          </ac:spMkLst>
        </pc:spChg>
      </pc:sldChg>
      <pc:sldChg chg="del setBg">
        <pc:chgData name="Benoît Lartigue" userId="c83c0038-37be-45ba-8edb-f5baf791f02f" providerId="ADAL" clId="{F2F6E7B5-B186-4FF1-A8C9-75A85AED0711}" dt="2022-03-28T20:16:49.292" v="969" actId="47"/>
        <pc:sldMkLst>
          <pc:docMk/>
          <pc:sldMk cId="533722957" sldId="408"/>
        </pc:sldMkLst>
      </pc:sldChg>
      <pc:sldChg chg="modSp mod setBg">
        <pc:chgData name="Benoît Lartigue" userId="c83c0038-37be-45ba-8edb-f5baf791f02f" providerId="ADAL" clId="{F2F6E7B5-B186-4FF1-A8C9-75A85AED0711}" dt="2022-03-30T17:33:50.607" v="1609"/>
        <pc:sldMkLst>
          <pc:docMk/>
          <pc:sldMk cId="2511627401" sldId="409"/>
        </pc:sldMkLst>
        <pc:spChg chg="mod">
          <ac:chgData name="Benoît Lartigue" userId="c83c0038-37be-45ba-8edb-f5baf791f02f" providerId="ADAL" clId="{F2F6E7B5-B186-4FF1-A8C9-75A85AED0711}" dt="2022-03-28T17:56:36.615" v="196" actId="404"/>
          <ac:spMkLst>
            <pc:docMk/>
            <pc:sldMk cId="2511627401" sldId="409"/>
            <ac:spMk id="2" creationId="{89985CCC-F77E-473D-B972-E88956AF3DA5}"/>
          </ac:spMkLst>
        </pc:spChg>
        <pc:graphicFrameChg chg="mod">
          <ac:chgData name="Benoît Lartigue" userId="c83c0038-37be-45ba-8edb-f5baf791f02f" providerId="ADAL" clId="{F2F6E7B5-B186-4FF1-A8C9-75A85AED0711}" dt="2022-03-30T17:33:50.607" v="1609"/>
          <ac:graphicFrameMkLst>
            <pc:docMk/>
            <pc:sldMk cId="2511627401" sldId="409"/>
            <ac:graphicFrameMk id="5" creationId="{D303967A-C5BA-480D-8AF8-1AE8209088BD}"/>
          </ac:graphicFrameMkLst>
        </pc:graphicFrameChg>
      </pc:sldChg>
      <pc:sldChg chg="modSp mod setBg">
        <pc:chgData name="Benoît Lartigue" userId="c83c0038-37be-45ba-8edb-f5baf791f02f" providerId="ADAL" clId="{F2F6E7B5-B186-4FF1-A8C9-75A85AED0711}" dt="2022-03-31T14:18:10.640" v="1770" actId="20577"/>
        <pc:sldMkLst>
          <pc:docMk/>
          <pc:sldMk cId="915300911" sldId="410"/>
        </pc:sldMkLst>
        <pc:spChg chg="mod">
          <ac:chgData name="Benoît Lartigue" userId="c83c0038-37be-45ba-8edb-f5baf791f02f" providerId="ADAL" clId="{F2F6E7B5-B186-4FF1-A8C9-75A85AED0711}" dt="2022-03-28T17:56:43.954" v="198" actId="404"/>
          <ac:spMkLst>
            <pc:docMk/>
            <pc:sldMk cId="915300911" sldId="410"/>
            <ac:spMk id="2" creationId="{0D7C040E-5136-47A7-9AFC-21FD0A95860F}"/>
          </ac:spMkLst>
        </pc:spChg>
        <pc:graphicFrameChg chg="mod">
          <ac:chgData name="Benoît Lartigue" userId="c83c0038-37be-45ba-8edb-f5baf791f02f" providerId="ADAL" clId="{F2F6E7B5-B186-4FF1-A8C9-75A85AED0711}" dt="2022-03-31T14:18:10.640" v="1770" actId="20577"/>
          <ac:graphicFrameMkLst>
            <pc:docMk/>
            <pc:sldMk cId="915300911" sldId="410"/>
            <ac:graphicFrameMk id="10" creationId="{B473CC5C-01FB-4287-94D9-B0096902770B}"/>
          </ac:graphicFrameMkLst>
        </pc:graphicFrameChg>
      </pc:sldChg>
      <pc:sldChg chg="modSp mod setBg">
        <pc:chgData name="Benoît Lartigue" userId="c83c0038-37be-45ba-8edb-f5baf791f02f" providerId="ADAL" clId="{F2F6E7B5-B186-4FF1-A8C9-75A85AED0711}" dt="2022-03-28T20:23:16.477" v="1185"/>
        <pc:sldMkLst>
          <pc:docMk/>
          <pc:sldMk cId="2748255594" sldId="411"/>
        </pc:sldMkLst>
        <pc:spChg chg="mod">
          <ac:chgData name="Benoît Lartigue" userId="c83c0038-37be-45ba-8edb-f5baf791f02f" providerId="ADAL" clId="{F2F6E7B5-B186-4FF1-A8C9-75A85AED0711}" dt="2022-03-28T17:57:50.694" v="208" actId="255"/>
          <ac:spMkLst>
            <pc:docMk/>
            <pc:sldMk cId="2748255594" sldId="411"/>
            <ac:spMk id="2" creationId="{89985CCC-F77E-473D-B972-E88956AF3DA5}"/>
          </ac:spMkLst>
        </pc:spChg>
        <pc:graphicFrameChg chg="mod">
          <ac:chgData name="Benoît Lartigue" userId="c83c0038-37be-45ba-8edb-f5baf791f02f" providerId="ADAL" clId="{F2F6E7B5-B186-4FF1-A8C9-75A85AED0711}" dt="2022-03-28T18:21:50.699" v="248" actId="20577"/>
          <ac:graphicFrameMkLst>
            <pc:docMk/>
            <pc:sldMk cId="2748255594" sldId="411"/>
            <ac:graphicFrameMk id="7" creationId="{90C34BCD-64FF-4A50-B2FD-6D0E82363CEC}"/>
          </ac:graphicFrameMkLst>
        </pc:graphicFrameChg>
      </pc:sldChg>
      <pc:sldChg chg="modSp mod setBg">
        <pc:chgData name="Benoît Lartigue" userId="c83c0038-37be-45ba-8edb-f5baf791f02f" providerId="ADAL" clId="{F2F6E7B5-B186-4FF1-A8C9-75A85AED0711}" dt="2022-03-31T16:10:41.324" v="1856" actId="6549"/>
        <pc:sldMkLst>
          <pc:docMk/>
          <pc:sldMk cId="1393566109" sldId="412"/>
        </pc:sldMkLst>
        <pc:spChg chg="mod">
          <ac:chgData name="Benoît Lartigue" userId="c83c0038-37be-45ba-8edb-f5baf791f02f" providerId="ADAL" clId="{F2F6E7B5-B186-4FF1-A8C9-75A85AED0711}" dt="2022-03-31T16:10:41.324" v="1856" actId="6549"/>
          <ac:spMkLst>
            <pc:docMk/>
            <pc:sldMk cId="1393566109" sldId="412"/>
            <ac:spMk id="2" creationId="{89985CCC-F77E-473D-B972-E88956AF3DA5}"/>
          </ac:spMkLst>
        </pc:spChg>
      </pc:sldChg>
      <pc:sldChg chg="modSp mod setBg">
        <pc:chgData name="Benoît Lartigue" userId="c83c0038-37be-45ba-8edb-f5baf791f02f" providerId="ADAL" clId="{F2F6E7B5-B186-4FF1-A8C9-75A85AED0711}" dt="2022-03-28T20:23:16.477" v="1185"/>
        <pc:sldMkLst>
          <pc:docMk/>
          <pc:sldMk cId="2504966083" sldId="413"/>
        </pc:sldMkLst>
        <pc:spChg chg="mod">
          <ac:chgData name="Benoît Lartigue" userId="c83c0038-37be-45ba-8edb-f5baf791f02f" providerId="ADAL" clId="{F2F6E7B5-B186-4FF1-A8C9-75A85AED0711}" dt="2022-03-28T17:58:14.588" v="214" actId="404"/>
          <ac:spMkLst>
            <pc:docMk/>
            <pc:sldMk cId="2504966083" sldId="413"/>
            <ac:spMk id="2" creationId="{89985CCC-F77E-473D-B972-E88956AF3DA5}"/>
          </ac:spMkLst>
        </pc:spChg>
        <pc:spChg chg="mod">
          <ac:chgData name="Benoît Lartigue" userId="c83c0038-37be-45ba-8edb-f5baf791f02f" providerId="ADAL" clId="{F2F6E7B5-B186-4FF1-A8C9-75A85AED0711}" dt="2022-03-28T20:08:22.559" v="818" actId="12"/>
          <ac:spMkLst>
            <pc:docMk/>
            <pc:sldMk cId="2504966083" sldId="413"/>
            <ac:spMk id="30" creationId="{72B66262-B251-4FCC-8FE2-1402D24E25FB}"/>
          </ac:spMkLst>
        </pc:spChg>
      </pc:sldChg>
      <pc:sldChg chg="addSp delSp modSp mod setBg setFolMasterObjs">
        <pc:chgData name="Benoît Lartigue" userId="c83c0038-37be-45ba-8edb-f5baf791f02f" providerId="ADAL" clId="{F2F6E7B5-B186-4FF1-A8C9-75A85AED0711}" dt="2022-03-31T13:07:15.613" v="1721"/>
        <pc:sldMkLst>
          <pc:docMk/>
          <pc:sldMk cId="1845593970" sldId="414"/>
        </pc:sldMkLst>
        <pc:spChg chg="mod">
          <ac:chgData name="Benoît Lartigue" userId="c83c0038-37be-45ba-8edb-f5baf791f02f" providerId="ADAL" clId="{F2F6E7B5-B186-4FF1-A8C9-75A85AED0711}" dt="2022-03-30T17:30:33.015" v="1597" actId="26606"/>
          <ac:spMkLst>
            <pc:docMk/>
            <pc:sldMk cId="1845593970" sldId="414"/>
            <ac:spMk id="2" creationId="{A45CF06D-837F-4E3D-B535-9C40CB52EC6E}"/>
          </ac:spMkLst>
        </pc:spChg>
        <pc:spChg chg="del">
          <ac:chgData name="Benoît Lartigue" userId="c83c0038-37be-45ba-8edb-f5baf791f02f" providerId="ADAL" clId="{F2F6E7B5-B186-4FF1-A8C9-75A85AED0711}" dt="2022-03-30T17:30:33.015" v="1597" actId="26606"/>
          <ac:spMkLst>
            <pc:docMk/>
            <pc:sldMk cId="1845593970" sldId="414"/>
            <ac:spMk id="79" creationId="{AE2F7D72-C98C-4C79-88A4-1DD7AAE7BF3D}"/>
          </ac:spMkLst>
        </pc:spChg>
        <pc:spChg chg="del">
          <ac:chgData name="Benoît Lartigue" userId="c83c0038-37be-45ba-8edb-f5baf791f02f" providerId="ADAL" clId="{F2F6E7B5-B186-4FF1-A8C9-75A85AED0711}" dt="2022-03-30T17:30:33.015" v="1597" actId="26606"/>
          <ac:spMkLst>
            <pc:docMk/>
            <pc:sldMk cId="1845593970" sldId="414"/>
            <ac:spMk id="81" creationId="{C03B0394-07A3-4767-BDD5-04B2F3E6BD4B}"/>
          </ac:spMkLst>
        </pc:spChg>
        <pc:spChg chg="del">
          <ac:chgData name="Benoît Lartigue" userId="c83c0038-37be-45ba-8edb-f5baf791f02f" providerId="ADAL" clId="{F2F6E7B5-B186-4FF1-A8C9-75A85AED0711}" dt="2022-03-30T17:30:33.015" v="1597" actId="26606"/>
          <ac:spMkLst>
            <pc:docMk/>
            <pc:sldMk cId="1845593970" sldId="414"/>
            <ac:spMk id="83" creationId="{0B8CC013-B961-4488-B78C-A13810C9B7E2}"/>
          </ac:spMkLst>
        </pc:spChg>
        <pc:spChg chg="del">
          <ac:chgData name="Benoît Lartigue" userId="c83c0038-37be-45ba-8edb-f5baf791f02f" providerId="ADAL" clId="{F2F6E7B5-B186-4FF1-A8C9-75A85AED0711}" dt="2022-03-30T17:30:33.015" v="1597" actId="26606"/>
          <ac:spMkLst>
            <pc:docMk/>
            <pc:sldMk cId="1845593970" sldId="414"/>
            <ac:spMk id="85" creationId="{70A209F0-70C9-4B01-A80D-8C5FD144AB2B}"/>
          </ac:spMkLst>
        </pc:spChg>
        <pc:spChg chg="del">
          <ac:chgData name="Benoît Lartigue" userId="c83c0038-37be-45ba-8edb-f5baf791f02f" providerId="ADAL" clId="{F2F6E7B5-B186-4FF1-A8C9-75A85AED0711}" dt="2022-03-30T17:30:33.015" v="1597" actId="26606"/>
          <ac:spMkLst>
            <pc:docMk/>
            <pc:sldMk cId="1845593970" sldId="414"/>
            <ac:spMk id="87" creationId="{19B43B94-4C22-4B26-B9FD-985AEA992427}"/>
          </ac:spMkLst>
        </pc:spChg>
        <pc:spChg chg="add">
          <ac:chgData name="Benoît Lartigue" userId="c83c0038-37be-45ba-8edb-f5baf791f02f" providerId="ADAL" clId="{F2F6E7B5-B186-4FF1-A8C9-75A85AED0711}" dt="2022-03-30T17:30:33.015" v="1597" actId="26606"/>
          <ac:spMkLst>
            <pc:docMk/>
            <pc:sldMk cId="1845593970" sldId="414"/>
            <ac:spMk id="120" creationId="{AE2F7D72-C98C-4C79-88A4-1DD7AAE7BF3D}"/>
          </ac:spMkLst>
        </pc:spChg>
        <pc:spChg chg="add">
          <ac:chgData name="Benoît Lartigue" userId="c83c0038-37be-45ba-8edb-f5baf791f02f" providerId="ADAL" clId="{F2F6E7B5-B186-4FF1-A8C9-75A85AED0711}" dt="2022-03-30T17:30:33.015" v="1597" actId="26606"/>
          <ac:spMkLst>
            <pc:docMk/>
            <pc:sldMk cId="1845593970" sldId="414"/>
            <ac:spMk id="122" creationId="{C03B0394-07A3-4767-BDD5-04B2F3E6BD4B}"/>
          </ac:spMkLst>
        </pc:spChg>
        <pc:spChg chg="add">
          <ac:chgData name="Benoît Lartigue" userId="c83c0038-37be-45ba-8edb-f5baf791f02f" providerId="ADAL" clId="{F2F6E7B5-B186-4FF1-A8C9-75A85AED0711}" dt="2022-03-30T17:30:33.015" v="1597" actId="26606"/>
          <ac:spMkLst>
            <pc:docMk/>
            <pc:sldMk cId="1845593970" sldId="414"/>
            <ac:spMk id="124" creationId="{0B8CC013-B961-4488-B78C-A13810C9B7E2}"/>
          </ac:spMkLst>
        </pc:spChg>
        <pc:spChg chg="add">
          <ac:chgData name="Benoît Lartigue" userId="c83c0038-37be-45ba-8edb-f5baf791f02f" providerId="ADAL" clId="{F2F6E7B5-B186-4FF1-A8C9-75A85AED0711}" dt="2022-03-30T17:30:33.015" v="1597" actId="26606"/>
          <ac:spMkLst>
            <pc:docMk/>
            <pc:sldMk cId="1845593970" sldId="414"/>
            <ac:spMk id="126" creationId="{70A209F0-70C9-4B01-A80D-8C5FD144AB2B}"/>
          </ac:spMkLst>
        </pc:spChg>
        <pc:spChg chg="add">
          <ac:chgData name="Benoît Lartigue" userId="c83c0038-37be-45ba-8edb-f5baf791f02f" providerId="ADAL" clId="{F2F6E7B5-B186-4FF1-A8C9-75A85AED0711}" dt="2022-03-30T17:30:33.015" v="1597" actId="26606"/>
          <ac:spMkLst>
            <pc:docMk/>
            <pc:sldMk cId="1845593970" sldId="414"/>
            <ac:spMk id="128" creationId="{19B43B94-4C22-4B26-B9FD-985AEA992427}"/>
          </ac:spMkLst>
        </pc:spChg>
        <pc:grpChg chg="del">
          <ac:chgData name="Benoît Lartigue" userId="c83c0038-37be-45ba-8edb-f5baf791f02f" providerId="ADAL" clId="{F2F6E7B5-B186-4FF1-A8C9-75A85AED0711}" dt="2022-03-30T17:30:33.015" v="1597" actId="26606"/>
          <ac:grpSpMkLst>
            <pc:docMk/>
            <pc:sldMk cId="1845593970" sldId="414"/>
            <ac:grpSpMk id="51" creationId="{51B860BB-F934-4DE1-A930-090DD475F1A9}"/>
          </ac:grpSpMkLst>
        </pc:grpChg>
        <pc:grpChg chg="del">
          <ac:chgData name="Benoît Lartigue" userId="c83c0038-37be-45ba-8edb-f5baf791f02f" providerId="ADAL" clId="{F2F6E7B5-B186-4FF1-A8C9-75A85AED0711}" dt="2022-03-30T17:30:33.015" v="1597" actId="26606"/>
          <ac:grpSpMkLst>
            <pc:docMk/>
            <pc:sldMk cId="1845593970" sldId="414"/>
            <ac:grpSpMk id="65" creationId="{DD17BCFA-C80F-4670-B8B9-034B5B1C8BA8}"/>
          </ac:grpSpMkLst>
        </pc:grpChg>
        <pc:grpChg chg="add">
          <ac:chgData name="Benoît Lartigue" userId="c83c0038-37be-45ba-8edb-f5baf791f02f" providerId="ADAL" clId="{F2F6E7B5-B186-4FF1-A8C9-75A85AED0711}" dt="2022-03-30T17:30:33.015" v="1597" actId="26606"/>
          <ac:grpSpMkLst>
            <pc:docMk/>
            <pc:sldMk cId="1845593970" sldId="414"/>
            <ac:grpSpMk id="92" creationId="{51B860BB-F934-4DE1-A930-090DD475F1A9}"/>
          </ac:grpSpMkLst>
        </pc:grpChg>
        <pc:grpChg chg="add">
          <ac:chgData name="Benoît Lartigue" userId="c83c0038-37be-45ba-8edb-f5baf791f02f" providerId="ADAL" clId="{F2F6E7B5-B186-4FF1-A8C9-75A85AED0711}" dt="2022-03-30T17:30:33.015" v="1597" actId="26606"/>
          <ac:grpSpMkLst>
            <pc:docMk/>
            <pc:sldMk cId="1845593970" sldId="414"/>
            <ac:grpSpMk id="106" creationId="{DD17BCFA-C80F-4670-B8B9-034B5B1C8BA8}"/>
          </ac:grpSpMkLst>
        </pc:grpChg>
        <pc:picChg chg="mod">
          <ac:chgData name="Benoît Lartigue" userId="c83c0038-37be-45ba-8edb-f5baf791f02f" providerId="ADAL" clId="{F2F6E7B5-B186-4FF1-A8C9-75A85AED0711}" dt="2022-03-30T17:30:33.015" v="1597" actId="26606"/>
          <ac:picMkLst>
            <pc:docMk/>
            <pc:sldMk cId="1845593970" sldId="414"/>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753705810" sldId="415"/>
        </pc:sldMkLst>
        <pc:spChg chg="mod">
          <ac:chgData name="Benoît Lartigue" userId="c83c0038-37be-45ba-8edb-f5baf791f02f" providerId="ADAL" clId="{F2F6E7B5-B186-4FF1-A8C9-75A85AED0711}" dt="2022-03-28T17:58:23.094" v="215" actId="404"/>
          <ac:spMkLst>
            <pc:docMk/>
            <pc:sldMk cId="753705810" sldId="415"/>
            <ac:spMk id="2" creationId="{DA1C5651-B30B-4230-BA71-262C90147B2C}"/>
          </ac:spMkLst>
        </pc:spChg>
      </pc:sldChg>
      <pc:sldChg chg="modSp mod setBg">
        <pc:chgData name="Benoît Lartigue" userId="c83c0038-37be-45ba-8edb-f5baf791f02f" providerId="ADAL" clId="{F2F6E7B5-B186-4FF1-A8C9-75A85AED0711}" dt="2022-03-28T20:23:16.477" v="1185"/>
        <pc:sldMkLst>
          <pc:docMk/>
          <pc:sldMk cId="248524926" sldId="416"/>
        </pc:sldMkLst>
        <pc:spChg chg="mod">
          <ac:chgData name="Benoît Lartigue" userId="c83c0038-37be-45ba-8edb-f5baf791f02f" providerId="ADAL" clId="{F2F6E7B5-B186-4FF1-A8C9-75A85AED0711}" dt="2022-03-28T17:58:33.376" v="217" actId="403"/>
          <ac:spMkLst>
            <pc:docMk/>
            <pc:sldMk cId="248524926" sldId="416"/>
            <ac:spMk id="2" creationId="{608B3005-B762-4EF9-B75B-B05D643C401D}"/>
          </ac:spMkLst>
        </pc:spChg>
        <pc:picChg chg="mod">
          <ac:chgData name="Benoît Lartigue" userId="c83c0038-37be-45ba-8edb-f5baf791f02f" providerId="ADAL" clId="{F2F6E7B5-B186-4FF1-A8C9-75A85AED0711}" dt="2022-03-28T17:24:29.050" v="78" actId="14861"/>
          <ac:picMkLst>
            <pc:docMk/>
            <pc:sldMk cId="248524926" sldId="416"/>
            <ac:picMk id="12" creationId="{9CFF609C-4E77-4954-8C02-7FF8B2874067}"/>
          </ac:picMkLst>
        </pc:picChg>
      </pc:sldChg>
      <pc:sldChg chg="modSp mod setBg">
        <pc:chgData name="Benoît Lartigue" userId="c83c0038-37be-45ba-8edb-f5baf791f02f" providerId="ADAL" clId="{F2F6E7B5-B186-4FF1-A8C9-75A85AED0711}" dt="2022-03-28T20:23:16.477" v="1185"/>
        <pc:sldMkLst>
          <pc:docMk/>
          <pc:sldMk cId="1870804818" sldId="417"/>
        </pc:sldMkLst>
        <pc:spChg chg="mod">
          <ac:chgData name="Benoît Lartigue" userId="c83c0038-37be-45ba-8edb-f5baf791f02f" providerId="ADAL" clId="{F2F6E7B5-B186-4FF1-A8C9-75A85AED0711}" dt="2022-03-28T17:58:45.953" v="220" actId="403"/>
          <ac:spMkLst>
            <pc:docMk/>
            <pc:sldMk cId="1870804818" sldId="417"/>
            <ac:spMk id="2" creationId="{608B3005-B762-4EF9-B75B-B05D643C401D}"/>
          </ac:spMkLst>
        </pc:spChg>
      </pc:sldChg>
      <pc:sldChg chg="modSp mod setBg">
        <pc:chgData name="Benoît Lartigue" userId="c83c0038-37be-45ba-8edb-f5baf791f02f" providerId="ADAL" clId="{F2F6E7B5-B186-4FF1-A8C9-75A85AED0711}" dt="2022-03-28T20:23:16.477" v="1185"/>
        <pc:sldMkLst>
          <pc:docMk/>
          <pc:sldMk cId="3504144695" sldId="418"/>
        </pc:sldMkLst>
        <pc:spChg chg="mod">
          <ac:chgData name="Benoît Lartigue" userId="c83c0038-37be-45ba-8edb-f5baf791f02f" providerId="ADAL" clId="{F2F6E7B5-B186-4FF1-A8C9-75A85AED0711}" dt="2022-03-28T18:48:51.452" v="271" actId="20577"/>
          <ac:spMkLst>
            <pc:docMk/>
            <pc:sldMk cId="3504144695" sldId="418"/>
            <ac:spMk id="2" creationId="{7C03BC3A-093F-4273-A793-8954C66B3BC4}"/>
          </ac:spMkLst>
        </pc:spChg>
      </pc:sldChg>
      <pc:sldChg chg="modSp mod setBg">
        <pc:chgData name="Benoît Lartigue" userId="c83c0038-37be-45ba-8edb-f5baf791f02f" providerId="ADAL" clId="{F2F6E7B5-B186-4FF1-A8C9-75A85AED0711}" dt="2022-03-28T20:23:16.477" v="1185"/>
        <pc:sldMkLst>
          <pc:docMk/>
          <pc:sldMk cId="2145070967" sldId="419"/>
        </pc:sldMkLst>
        <pc:spChg chg="mod">
          <ac:chgData name="Benoît Lartigue" userId="c83c0038-37be-45ba-8edb-f5baf791f02f" providerId="ADAL" clId="{F2F6E7B5-B186-4FF1-A8C9-75A85AED0711}" dt="2022-03-28T17:58:56.366" v="221" actId="403"/>
          <ac:spMkLst>
            <pc:docMk/>
            <pc:sldMk cId="2145070967" sldId="419"/>
            <ac:spMk id="2" creationId="{26C52647-F341-4DCB-9158-597CAC91EC04}"/>
          </ac:spMkLst>
        </pc:spChg>
      </pc:sldChg>
      <pc:sldChg chg="setBg">
        <pc:chgData name="Benoît Lartigue" userId="c83c0038-37be-45ba-8edb-f5baf791f02f" providerId="ADAL" clId="{F2F6E7B5-B186-4FF1-A8C9-75A85AED0711}" dt="2022-03-28T20:23:16.477" v="1185"/>
        <pc:sldMkLst>
          <pc:docMk/>
          <pc:sldMk cId="2745744170" sldId="420"/>
        </pc:sldMkLst>
      </pc:sldChg>
      <pc:sldChg chg="addSp delSp modSp mod setBg setFolMasterObjs">
        <pc:chgData name="Benoît Lartigue" userId="c83c0038-37be-45ba-8edb-f5baf791f02f" providerId="ADAL" clId="{F2F6E7B5-B186-4FF1-A8C9-75A85AED0711}" dt="2022-03-31T13:07:22.619" v="1726"/>
        <pc:sldMkLst>
          <pc:docMk/>
          <pc:sldMk cId="266489363" sldId="421"/>
        </pc:sldMkLst>
        <pc:spChg chg="del">
          <ac:chgData name="Benoît Lartigue" userId="c83c0038-37be-45ba-8edb-f5baf791f02f" providerId="ADAL" clId="{F2F6E7B5-B186-4FF1-A8C9-75A85AED0711}" dt="2022-03-30T17:30:38.017" v="1598" actId="26606"/>
          <ac:spMkLst>
            <pc:docMk/>
            <pc:sldMk cId="266489363" sldId="421"/>
            <ac:spMk id="79" creationId="{AE2F7D72-C98C-4C79-88A4-1DD7AAE7BF3D}"/>
          </ac:spMkLst>
        </pc:spChg>
        <pc:spChg chg="del">
          <ac:chgData name="Benoît Lartigue" userId="c83c0038-37be-45ba-8edb-f5baf791f02f" providerId="ADAL" clId="{F2F6E7B5-B186-4FF1-A8C9-75A85AED0711}" dt="2022-03-30T17:30:38.017" v="1598" actId="26606"/>
          <ac:spMkLst>
            <pc:docMk/>
            <pc:sldMk cId="266489363" sldId="421"/>
            <ac:spMk id="81" creationId="{C03B0394-07A3-4767-BDD5-04B2F3E6BD4B}"/>
          </ac:spMkLst>
        </pc:spChg>
        <pc:spChg chg="del">
          <ac:chgData name="Benoît Lartigue" userId="c83c0038-37be-45ba-8edb-f5baf791f02f" providerId="ADAL" clId="{F2F6E7B5-B186-4FF1-A8C9-75A85AED0711}" dt="2022-03-30T17:30:38.017" v="1598" actId="26606"/>
          <ac:spMkLst>
            <pc:docMk/>
            <pc:sldMk cId="266489363" sldId="421"/>
            <ac:spMk id="83" creationId="{0B8CC013-B961-4488-B78C-A13810C9B7E2}"/>
          </ac:spMkLst>
        </pc:spChg>
        <pc:spChg chg="del">
          <ac:chgData name="Benoît Lartigue" userId="c83c0038-37be-45ba-8edb-f5baf791f02f" providerId="ADAL" clId="{F2F6E7B5-B186-4FF1-A8C9-75A85AED0711}" dt="2022-03-30T17:30:38.017" v="1598" actId="26606"/>
          <ac:spMkLst>
            <pc:docMk/>
            <pc:sldMk cId="266489363" sldId="421"/>
            <ac:spMk id="85" creationId="{70A209F0-70C9-4B01-A80D-8C5FD144AB2B}"/>
          </ac:spMkLst>
        </pc:spChg>
        <pc:spChg chg="del">
          <ac:chgData name="Benoît Lartigue" userId="c83c0038-37be-45ba-8edb-f5baf791f02f" providerId="ADAL" clId="{F2F6E7B5-B186-4FF1-A8C9-75A85AED0711}" dt="2022-03-30T17:30:38.017" v="1598" actId="26606"/>
          <ac:spMkLst>
            <pc:docMk/>
            <pc:sldMk cId="266489363" sldId="421"/>
            <ac:spMk id="87" creationId="{19B43B94-4C22-4B26-B9FD-985AEA992427}"/>
          </ac:spMkLst>
        </pc:spChg>
        <pc:spChg chg="add">
          <ac:chgData name="Benoît Lartigue" userId="c83c0038-37be-45ba-8edb-f5baf791f02f" providerId="ADAL" clId="{F2F6E7B5-B186-4FF1-A8C9-75A85AED0711}" dt="2022-03-30T17:30:38.017" v="1598" actId="26606"/>
          <ac:spMkLst>
            <pc:docMk/>
            <pc:sldMk cId="266489363" sldId="421"/>
            <ac:spMk id="120" creationId="{AE2F7D72-C98C-4C79-88A4-1DD7AAE7BF3D}"/>
          </ac:spMkLst>
        </pc:spChg>
        <pc:spChg chg="add">
          <ac:chgData name="Benoît Lartigue" userId="c83c0038-37be-45ba-8edb-f5baf791f02f" providerId="ADAL" clId="{F2F6E7B5-B186-4FF1-A8C9-75A85AED0711}" dt="2022-03-30T17:30:38.017" v="1598" actId="26606"/>
          <ac:spMkLst>
            <pc:docMk/>
            <pc:sldMk cId="266489363" sldId="421"/>
            <ac:spMk id="122" creationId="{C03B0394-07A3-4767-BDD5-04B2F3E6BD4B}"/>
          </ac:spMkLst>
        </pc:spChg>
        <pc:spChg chg="add">
          <ac:chgData name="Benoît Lartigue" userId="c83c0038-37be-45ba-8edb-f5baf791f02f" providerId="ADAL" clId="{F2F6E7B5-B186-4FF1-A8C9-75A85AED0711}" dt="2022-03-30T17:30:38.017" v="1598" actId="26606"/>
          <ac:spMkLst>
            <pc:docMk/>
            <pc:sldMk cId="266489363" sldId="421"/>
            <ac:spMk id="124" creationId="{0B8CC013-B961-4488-B78C-A13810C9B7E2}"/>
          </ac:spMkLst>
        </pc:spChg>
        <pc:spChg chg="add">
          <ac:chgData name="Benoît Lartigue" userId="c83c0038-37be-45ba-8edb-f5baf791f02f" providerId="ADAL" clId="{F2F6E7B5-B186-4FF1-A8C9-75A85AED0711}" dt="2022-03-30T17:30:38.017" v="1598" actId="26606"/>
          <ac:spMkLst>
            <pc:docMk/>
            <pc:sldMk cId="266489363" sldId="421"/>
            <ac:spMk id="126" creationId="{70A209F0-70C9-4B01-A80D-8C5FD144AB2B}"/>
          </ac:spMkLst>
        </pc:spChg>
        <pc:spChg chg="add">
          <ac:chgData name="Benoît Lartigue" userId="c83c0038-37be-45ba-8edb-f5baf791f02f" providerId="ADAL" clId="{F2F6E7B5-B186-4FF1-A8C9-75A85AED0711}" dt="2022-03-30T17:30:38.017" v="1598" actId="26606"/>
          <ac:spMkLst>
            <pc:docMk/>
            <pc:sldMk cId="266489363" sldId="421"/>
            <ac:spMk id="128" creationId="{19B43B94-4C22-4B26-B9FD-985AEA992427}"/>
          </ac:spMkLst>
        </pc:spChg>
        <pc:grpChg chg="del">
          <ac:chgData name="Benoît Lartigue" userId="c83c0038-37be-45ba-8edb-f5baf791f02f" providerId="ADAL" clId="{F2F6E7B5-B186-4FF1-A8C9-75A85AED0711}" dt="2022-03-30T17:30:38.017" v="1598" actId="26606"/>
          <ac:grpSpMkLst>
            <pc:docMk/>
            <pc:sldMk cId="266489363" sldId="421"/>
            <ac:grpSpMk id="51" creationId="{51B860BB-F934-4DE1-A930-090DD475F1A9}"/>
          </ac:grpSpMkLst>
        </pc:grpChg>
        <pc:grpChg chg="del">
          <ac:chgData name="Benoît Lartigue" userId="c83c0038-37be-45ba-8edb-f5baf791f02f" providerId="ADAL" clId="{F2F6E7B5-B186-4FF1-A8C9-75A85AED0711}" dt="2022-03-30T17:30:38.017" v="1598" actId="26606"/>
          <ac:grpSpMkLst>
            <pc:docMk/>
            <pc:sldMk cId="266489363" sldId="421"/>
            <ac:grpSpMk id="65" creationId="{DD17BCFA-C80F-4670-B8B9-034B5B1C8BA8}"/>
          </ac:grpSpMkLst>
        </pc:grpChg>
        <pc:grpChg chg="add">
          <ac:chgData name="Benoît Lartigue" userId="c83c0038-37be-45ba-8edb-f5baf791f02f" providerId="ADAL" clId="{F2F6E7B5-B186-4FF1-A8C9-75A85AED0711}" dt="2022-03-30T17:30:38.017" v="1598" actId="26606"/>
          <ac:grpSpMkLst>
            <pc:docMk/>
            <pc:sldMk cId="266489363" sldId="421"/>
            <ac:grpSpMk id="92" creationId="{51B860BB-F934-4DE1-A930-090DD475F1A9}"/>
          </ac:grpSpMkLst>
        </pc:grpChg>
        <pc:grpChg chg="add">
          <ac:chgData name="Benoît Lartigue" userId="c83c0038-37be-45ba-8edb-f5baf791f02f" providerId="ADAL" clId="{F2F6E7B5-B186-4FF1-A8C9-75A85AED0711}" dt="2022-03-30T17:30:38.017" v="1598" actId="26606"/>
          <ac:grpSpMkLst>
            <pc:docMk/>
            <pc:sldMk cId="266489363" sldId="421"/>
            <ac:grpSpMk id="106" creationId="{DD17BCFA-C80F-4670-B8B9-034B5B1C8BA8}"/>
          </ac:grpSpMkLst>
        </pc:grpChg>
        <pc:picChg chg="mod">
          <ac:chgData name="Benoît Lartigue" userId="c83c0038-37be-45ba-8edb-f5baf791f02f" providerId="ADAL" clId="{F2F6E7B5-B186-4FF1-A8C9-75A85AED0711}" dt="2022-03-30T17:30:38.017" v="1598" actId="26606"/>
          <ac:picMkLst>
            <pc:docMk/>
            <pc:sldMk cId="266489363" sldId="421"/>
            <ac:picMk id="7" creationId="{F73A6A22-043C-A8F6-73FC-0D1D2623B897}"/>
          </ac:picMkLst>
        </pc:picChg>
      </pc:sldChg>
      <pc:sldChg chg="setBg">
        <pc:chgData name="Benoît Lartigue" userId="c83c0038-37be-45ba-8edb-f5baf791f02f" providerId="ADAL" clId="{F2F6E7B5-B186-4FF1-A8C9-75A85AED0711}" dt="2022-03-28T20:23:16.477" v="1185"/>
        <pc:sldMkLst>
          <pc:docMk/>
          <pc:sldMk cId="1369835630" sldId="422"/>
        </pc:sldMkLst>
      </pc:sldChg>
      <pc:sldChg chg="setBg">
        <pc:chgData name="Benoît Lartigue" userId="c83c0038-37be-45ba-8edb-f5baf791f02f" providerId="ADAL" clId="{F2F6E7B5-B186-4FF1-A8C9-75A85AED0711}" dt="2022-03-28T20:23:16.477" v="1185"/>
        <pc:sldMkLst>
          <pc:docMk/>
          <pc:sldMk cId="1445625750" sldId="423"/>
        </pc:sldMkLst>
      </pc:sldChg>
      <pc:sldChg chg="modSp mod setBg">
        <pc:chgData name="Benoît Lartigue" userId="c83c0038-37be-45ba-8edb-f5baf791f02f" providerId="ADAL" clId="{F2F6E7B5-B186-4FF1-A8C9-75A85AED0711}" dt="2022-03-28T20:23:16.477" v="1185"/>
        <pc:sldMkLst>
          <pc:docMk/>
          <pc:sldMk cId="3825910724" sldId="424"/>
        </pc:sldMkLst>
        <pc:spChg chg="mod">
          <ac:chgData name="Benoît Lartigue" userId="c83c0038-37be-45ba-8edb-f5baf791f02f" providerId="ADAL" clId="{F2F6E7B5-B186-4FF1-A8C9-75A85AED0711}" dt="2022-03-28T17:59:16.205" v="223" actId="404"/>
          <ac:spMkLst>
            <pc:docMk/>
            <pc:sldMk cId="3825910724" sldId="424"/>
            <ac:spMk id="2" creationId="{CCBFBCB2-6CF0-44C5-8981-31CA15AD4B67}"/>
          </ac:spMkLst>
        </pc:spChg>
      </pc:sldChg>
      <pc:sldChg chg="addSp delSp modSp mod setBg setFolMasterObjs">
        <pc:chgData name="Benoît Lartigue" userId="c83c0038-37be-45ba-8edb-f5baf791f02f" providerId="ADAL" clId="{F2F6E7B5-B186-4FF1-A8C9-75A85AED0711}" dt="2022-03-31T13:07:28.582" v="1731"/>
        <pc:sldMkLst>
          <pc:docMk/>
          <pc:sldMk cId="2631954724" sldId="425"/>
        </pc:sldMkLst>
        <pc:spChg chg="mod">
          <ac:chgData name="Benoît Lartigue" userId="c83c0038-37be-45ba-8edb-f5baf791f02f" providerId="ADAL" clId="{F2F6E7B5-B186-4FF1-A8C9-75A85AED0711}" dt="2022-03-30T17:30:51.642" v="1600" actId="26606"/>
          <ac:spMkLst>
            <pc:docMk/>
            <pc:sldMk cId="2631954724" sldId="425"/>
            <ac:spMk id="2" creationId="{A45CF06D-837F-4E3D-B535-9C40CB52EC6E}"/>
          </ac:spMkLst>
        </pc:spChg>
        <pc:spChg chg="del">
          <ac:chgData name="Benoît Lartigue" userId="c83c0038-37be-45ba-8edb-f5baf791f02f" providerId="ADAL" clId="{F2F6E7B5-B186-4FF1-A8C9-75A85AED0711}" dt="2022-03-30T17:30:51.642" v="1600" actId="26606"/>
          <ac:spMkLst>
            <pc:docMk/>
            <pc:sldMk cId="2631954724" sldId="425"/>
            <ac:spMk id="79" creationId="{AE2F7D72-C98C-4C79-88A4-1DD7AAE7BF3D}"/>
          </ac:spMkLst>
        </pc:spChg>
        <pc:spChg chg="del">
          <ac:chgData name="Benoît Lartigue" userId="c83c0038-37be-45ba-8edb-f5baf791f02f" providerId="ADAL" clId="{F2F6E7B5-B186-4FF1-A8C9-75A85AED0711}" dt="2022-03-30T17:30:51.642" v="1600" actId="26606"/>
          <ac:spMkLst>
            <pc:docMk/>
            <pc:sldMk cId="2631954724" sldId="425"/>
            <ac:spMk id="81" creationId="{C03B0394-07A3-4767-BDD5-04B2F3E6BD4B}"/>
          </ac:spMkLst>
        </pc:spChg>
        <pc:spChg chg="del">
          <ac:chgData name="Benoît Lartigue" userId="c83c0038-37be-45ba-8edb-f5baf791f02f" providerId="ADAL" clId="{F2F6E7B5-B186-4FF1-A8C9-75A85AED0711}" dt="2022-03-30T17:30:51.642" v="1600" actId="26606"/>
          <ac:spMkLst>
            <pc:docMk/>
            <pc:sldMk cId="2631954724" sldId="425"/>
            <ac:spMk id="83" creationId="{0B8CC013-B961-4488-B78C-A13810C9B7E2}"/>
          </ac:spMkLst>
        </pc:spChg>
        <pc:spChg chg="del">
          <ac:chgData name="Benoît Lartigue" userId="c83c0038-37be-45ba-8edb-f5baf791f02f" providerId="ADAL" clId="{F2F6E7B5-B186-4FF1-A8C9-75A85AED0711}" dt="2022-03-30T17:30:51.642" v="1600" actId="26606"/>
          <ac:spMkLst>
            <pc:docMk/>
            <pc:sldMk cId="2631954724" sldId="425"/>
            <ac:spMk id="85" creationId="{70A209F0-70C9-4B01-A80D-8C5FD144AB2B}"/>
          </ac:spMkLst>
        </pc:spChg>
        <pc:spChg chg="del">
          <ac:chgData name="Benoît Lartigue" userId="c83c0038-37be-45ba-8edb-f5baf791f02f" providerId="ADAL" clId="{F2F6E7B5-B186-4FF1-A8C9-75A85AED0711}" dt="2022-03-30T17:30:51.642" v="1600" actId="26606"/>
          <ac:spMkLst>
            <pc:docMk/>
            <pc:sldMk cId="2631954724" sldId="425"/>
            <ac:spMk id="87" creationId="{19B43B94-4C22-4B26-B9FD-985AEA992427}"/>
          </ac:spMkLst>
        </pc:spChg>
        <pc:spChg chg="add">
          <ac:chgData name="Benoît Lartigue" userId="c83c0038-37be-45ba-8edb-f5baf791f02f" providerId="ADAL" clId="{F2F6E7B5-B186-4FF1-A8C9-75A85AED0711}" dt="2022-03-30T17:30:51.642" v="1600" actId="26606"/>
          <ac:spMkLst>
            <pc:docMk/>
            <pc:sldMk cId="2631954724" sldId="425"/>
            <ac:spMk id="120" creationId="{AE2F7D72-C98C-4C79-88A4-1DD7AAE7BF3D}"/>
          </ac:spMkLst>
        </pc:spChg>
        <pc:spChg chg="add">
          <ac:chgData name="Benoît Lartigue" userId="c83c0038-37be-45ba-8edb-f5baf791f02f" providerId="ADAL" clId="{F2F6E7B5-B186-4FF1-A8C9-75A85AED0711}" dt="2022-03-30T17:30:51.642" v="1600" actId="26606"/>
          <ac:spMkLst>
            <pc:docMk/>
            <pc:sldMk cId="2631954724" sldId="425"/>
            <ac:spMk id="122" creationId="{C03B0394-07A3-4767-BDD5-04B2F3E6BD4B}"/>
          </ac:spMkLst>
        </pc:spChg>
        <pc:spChg chg="add">
          <ac:chgData name="Benoît Lartigue" userId="c83c0038-37be-45ba-8edb-f5baf791f02f" providerId="ADAL" clId="{F2F6E7B5-B186-4FF1-A8C9-75A85AED0711}" dt="2022-03-30T17:30:51.642" v="1600" actId="26606"/>
          <ac:spMkLst>
            <pc:docMk/>
            <pc:sldMk cId="2631954724" sldId="425"/>
            <ac:spMk id="124" creationId="{0B8CC013-B961-4488-B78C-A13810C9B7E2}"/>
          </ac:spMkLst>
        </pc:spChg>
        <pc:spChg chg="add">
          <ac:chgData name="Benoît Lartigue" userId="c83c0038-37be-45ba-8edb-f5baf791f02f" providerId="ADAL" clId="{F2F6E7B5-B186-4FF1-A8C9-75A85AED0711}" dt="2022-03-30T17:30:51.642" v="1600" actId="26606"/>
          <ac:spMkLst>
            <pc:docMk/>
            <pc:sldMk cId="2631954724" sldId="425"/>
            <ac:spMk id="126" creationId="{70A209F0-70C9-4B01-A80D-8C5FD144AB2B}"/>
          </ac:spMkLst>
        </pc:spChg>
        <pc:spChg chg="add">
          <ac:chgData name="Benoît Lartigue" userId="c83c0038-37be-45ba-8edb-f5baf791f02f" providerId="ADAL" clId="{F2F6E7B5-B186-4FF1-A8C9-75A85AED0711}" dt="2022-03-30T17:30:51.642" v="1600" actId="26606"/>
          <ac:spMkLst>
            <pc:docMk/>
            <pc:sldMk cId="2631954724" sldId="425"/>
            <ac:spMk id="128" creationId="{19B43B94-4C22-4B26-B9FD-985AEA992427}"/>
          </ac:spMkLst>
        </pc:spChg>
        <pc:grpChg chg="del">
          <ac:chgData name="Benoît Lartigue" userId="c83c0038-37be-45ba-8edb-f5baf791f02f" providerId="ADAL" clId="{F2F6E7B5-B186-4FF1-A8C9-75A85AED0711}" dt="2022-03-30T17:30:51.642" v="1600" actId="26606"/>
          <ac:grpSpMkLst>
            <pc:docMk/>
            <pc:sldMk cId="2631954724" sldId="425"/>
            <ac:grpSpMk id="51" creationId="{51B860BB-F934-4DE1-A930-090DD475F1A9}"/>
          </ac:grpSpMkLst>
        </pc:grpChg>
        <pc:grpChg chg="del">
          <ac:chgData name="Benoît Lartigue" userId="c83c0038-37be-45ba-8edb-f5baf791f02f" providerId="ADAL" clId="{F2F6E7B5-B186-4FF1-A8C9-75A85AED0711}" dt="2022-03-30T17:30:51.642" v="1600" actId="26606"/>
          <ac:grpSpMkLst>
            <pc:docMk/>
            <pc:sldMk cId="2631954724" sldId="425"/>
            <ac:grpSpMk id="65" creationId="{DD17BCFA-C80F-4670-B8B9-034B5B1C8BA8}"/>
          </ac:grpSpMkLst>
        </pc:grpChg>
        <pc:grpChg chg="add">
          <ac:chgData name="Benoît Lartigue" userId="c83c0038-37be-45ba-8edb-f5baf791f02f" providerId="ADAL" clId="{F2F6E7B5-B186-4FF1-A8C9-75A85AED0711}" dt="2022-03-30T17:30:51.642" v="1600" actId="26606"/>
          <ac:grpSpMkLst>
            <pc:docMk/>
            <pc:sldMk cId="2631954724" sldId="425"/>
            <ac:grpSpMk id="92" creationId="{51B860BB-F934-4DE1-A930-090DD475F1A9}"/>
          </ac:grpSpMkLst>
        </pc:grpChg>
        <pc:grpChg chg="add">
          <ac:chgData name="Benoît Lartigue" userId="c83c0038-37be-45ba-8edb-f5baf791f02f" providerId="ADAL" clId="{F2F6E7B5-B186-4FF1-A8C9-75A85AED0711}" dt="2022-03-30T17:30:51.642" v="1600" actId="26606"/>
          <ac:grpSpMkLst>
            <pc:docMk/>
            <pc:sldMk cId="2631954724" sldId="425"/>
            <ac:grpSpMk id="106" creationId="{DD17BCFA-C80F-4670-B8B9-034B5B1C8BA8}"/>
          </ac:grpSpMkLst>
        </pc:grpChg>
        <pc:picChg chg="mod">
          <ac:chgData name="Benoît Lartigue" userId="c83c0038-37be-45ba-8edb-f5baf791f02f" providerId="ADAL" clId="{F2F6E7B5-B186-4FF1-A8C9-75A85AED0711}" dt="2022-03-30T17:30:51.642" v="1600" actId="26606"/>
          <ac:picMkLst>
            <pc:docMk/>
            <pc:sldMk cId="2631954724" sldId="425"/>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1973513389" sldId="426"/>
        </pc:sldMkLst>
        <pc:spChg chg="mod">
          <ac:chgData name="Benoît Lartigue" userId="c83c0038-37be-45ba-8edb-f5baf791f02f" providerId="ADAL" clId="{F2F6E7B5-B186-4FF1-A8C9-75A85AED0711}" dt="2022-03-28T17:59:27.302" v="224" actId="255"/>
          <ac:spMkLst>
            <pc:docMk/>
            <pc:sldMk cId="1973513389" sldId="426"/>
            <ac:spMk id="2" creationId="{89985CCC-F77E-473D-B972-E88956AF3DA5}"/>
          </ac:spMkLst>
        </pc:spChg>
        <pc:spChg chg="mod">
          <ac:chgData name="Benoît Lartigue" userId="c83c0038-37be-45ba-8edb-f5baf791f02f" providerId="ADAL" clId="{F2F6E7B5-B186-4FF1-A8C9-75A85AED0711}" dt="2022-03-28T19:03:30.553" v="287" actId="12"/>
          <ac:spMkLst>
            <pc:docMk/>
            <pc:sldMk cId="1973513389" sldId="426"/>
            <ac:spMk id="30" creationId="{72B66262-B251-4FCC-8FE2-1402D24E25FB}"/>
          </ac:spMkLst>
        </pc:spChg>
      </pc:sldChg>
      <pc:sldChg chg="modSp setBg">
        <pc:chgData name="Benoît Lartigue" userId="c83c0038-37be-45ba-8edb-f5baf791f02f" providerId="ADAL" clId="{F2F6E7B5-B186-4FF1-A8C9-75A85AED0711}" dt="2022-03-28T20:23:16.477" v="1185"/>
        <pc:sldMkLst>
          <pc:docMk/>
          <pc:sldMk cId="3422421241" sldId="427"/>
        </pc:sldMkLst>
        <pc:graphicFrameChg chg="mod">
          <ac:chgData name="Benoît Lartigue" userId="c83c0038-37be-45ba-8edb-f5baf791f02f" providerId="ADAL" clId="{F2F6E7B5-B186-4FF1-A8C9-75A85AED0711}" dt="2022-03-28T19:07:12.608" v="303" actId="2711"/>
          <ac:graphicFrameMkLst>
            <pc:docMk/>
            <pc:sldMk cId="3422421241" sldId="427"/>
            <ac:graphicFrameMk id="39" creationId="{DD45ADDA-CDF2-4DA4-A0B8-ADF729C7DC6D}"/>
          </ac:graphicFrameMkLst>
        </pc:graphicFrameChg>
      </pc:sldChg>
      <pc:sldChg chg="modSp mod setBg">
        <pc:chgData name="Benoît Lartigue" userId="c83c0038-37be-45ba-8edb-f5baf791f02f" providerId="ADAL" clId="{F2F6E7B5-B186-4FF1-A8C9-75A85AED0711}" dt="2022-03-28T20:23:16.477" v="1185"/>
        <pc:sldMkLst>
          <pc:docMk/>
          <pc:sldMk cId="2668077955" sldId="428"/>
        </pc:sldMkLst>
        <pc:spChg chg="mod">
          <ac:chgData name="Benoît Lartigue" userId="c83c0038-37be-45ba-8edb-f5baf791f02f" providerId="ADAL" clId="{F2F6E7B5-B186-4FF1-A8C9-75A85AED0711}" dt="2022-03-28T19:06:01.208" v="293" actId="2711"/>
          <ac:spMkLst>
            <pc:docMk/>
            <pc:sldMk cId="2668077955" sldId="428"/>
            <ac:spMk id="7" creationId="{D25162A6-987B-4D70-9D13-9269C24076CF}"/>
          </ac:spMkLst>
        </pc:spChg>
        <pc:spChg chg="mod">
          <ac:chgData name="Benoît Lartigue" userId="c83c0038-37be-45ba-8edb-f5baf791f02f" providerId="ADAL" clId="{F2F6E7B5-B186-4FF1-A8C9-75A85AED0711}" dt="2022-03-28T19:06:09.029" v="294" actId="2711"/>
          <ac:spMkLst>
            <pc:docMk/>
            <pc:sldMk cId="2668077955" sldId="428"/>
            <ac:spMk id="20" creationId="{DC0C8094-CBE3-4A9A-8FF4-CA4E2C01A9F0}"/>
          </ac:spMkLst>
        </pc:spChg>
      </pc:sldChg>
      <pc:sldChg chg="modSp mod setBg">
        <pc:chgData name="Benoît Lartigue" userId="c83c0038-37be-45ba-8edb-f5baf791f02f" providerId="ADAL" clId="{F2F6E7B5-B186-4FF1-A8C9-75A85AED0711}" dt="2022-03-28T20:23:16.477" v="1185"/>
        <pc:sldMkLst>
          <pc:docMk/>
          <pc:sldMk cId="960876869" sldId="429"/>
        </pc:sldMkLst>
        <pc:spChg chg="mod">
          <ac:chgData name="Benoît Lartigue" userId="c83c0038-37be-45ba-8edb-f5baf791f02f" providerId="ADAL" clId="{F2F6E7B5-B186-4FF1-A8C9-75A85AED0711}" dt="2022-03-28T17:59:42.494" v="225" actId="255"/>
          <ac:spMkLst>
            <pc:docMk/>
            <pc:sldMk cId="960876869" sldId="429"/>
            <ac:spMk id="2" creationId="{89985CCC-F77E-473D-B972-E88956AF3DA5}"/>
          </ac:spMkLst>
        </pc:spChg>
        <pc:spChg chg="mod">
          <ac:chgData name="Benoît Lartigue" userId="c83c0038-37be-45ba-8edb-f5baf791f02f" providerId="ADAL" clId="{F2F6E7B5-B186-4FF1-A8C9-75A85AED0711}" dt="2022-03-28T19:05:47.138" v="292" actId="27636"/>
          <ac:spMkLst>
            <pc:docMk/>
            <pc:sldMk cId="960876869" sldId="429"/>
            <ac:spMk id="30" creationId="{72B66262-B251-4FCC-8FE2-1402D24E25FB}"/>
          </ac:spMkLst>
        </pc:spChg>
      </pc:sldChg>
      <pc:sldChg chg="modSp mod setBg">
        <pc:chgData name="Benoît Lartigue" userId="c83c0038-37be-45ba-8edb-f5baf791f02f" providerId="ADAL" clId="{F2F6E7B5-B186-4FF1-A8C9-75A85AED0711}" dt="2022-03-28T20:23:16.477" v="1185"/>
        <pc:sldMkLst>
          <pc:docMk/>
          <pc:sldMk cId="1681764798" sldId="430"/>
        </pc:sldMkLst>
        <pc:spChg chg="mod">
          <ac:chgData name="Benoît Lartigue" userId="c83c0038-37be-45ba-8edb-f5baf791f02f" providerId="ADAL" clId="{F2F6E7B5-B186-4FF1-A8C9-75A85AED0711}" dt="2022-03-28T19:06:18.795" v="296" actId="403"/>
          <ac:spMkLst>
            <pc:docMk/>
            <pc:sldMk cId="1681764798" sldId="430"/>
            <ac:spMk id="16" creationId="{45D3998A-1048-4EED-94A5-B361A5EF988D}"/>
          </ac:spMkLst>
        </pc:spChg>
      </pc:sldChg>
      <pc:sldChg chg="modSp setBg">
        <pc:chgData name="Benoît Lartigue" userId="c83c0038-37be-45ba-8edb-f5baf791f02f" providerId="ADAL" clId="{F2F6E7B5-B186-4FF1-A8C9-75A85AED0711}" dt="2022-03-28T20:23:16.477" v="1185"/>
        <pc:sldMkLst>
          <pc:docMk/>
          <pc:sldMk cId="1387994769" sldId="431"/>
        </pc:sldMkLst>
        <pc:graphicFrameChg chg="mod">
          <ac:chgData name="Benoît Lartigue" userId="c83c0038-37be-45ba-8edb-f5baf791f02f" providerId="ADAL" clId="{F2F6E7B5-B186-4FF1-A8C9-75A85AED0711}" dt="2022-03-28T19:16:25.933" v="323"/>
          <ac:graphicFrameMkLst>
            <pc:docMk/>
            <pc:sldMk cId="1387994769" sldId="431"/>
            <ac:graphicFrameMk id="7" creationId="{90C34BCD-64FF-4A50-B2FD-6D0E82363CEC}"/>
          </ac:graphicFrameMkLst>
        </pc:graphicFrameChg>
      </pc:sldChg>
      <pc:sldChg chg="addSp delSp modSp mod setBg setFolMasterObjs">
        <pc:chgData name="Benoît Lartigue" userId="c83c0038-37be-45ba-8edb-f5baf791f02f" providerId="ADAL" clId="{F2F6E7B5-B186-4FF1-A8C9-75A85AED0711}" dt="2022-03-31T13:07:37.542" v="1737"/>
        <pc:sldMkLst>
          <pc:docMk/>
          <pc:sldMk cId="2487746256" sldId="432"/>
        </pc:sldMkLst>
        <pc:spChg chg="del">
          <ac:chgData name="Benoît Lartigue" userId="c83c0038-37be-45ba-8edb-f5baf791f02f" providerId="ADAL" clId="{F2F6E7B5-B186-4FF1-A8C9-75A85AED0711}" dt="2022-03-30T17:30:55.570" v="1601" actId="26606"/>
          <ac:spMkLst>
            <pc:docMk/>
            <pc:sldMk cId="2487746256" sldId="432"/>
            <ac:spMk id="79" creationId="{AE2F7D72-C98C-4C79-88A4-1DD7AAE7BF3D}"/>
          </ac:spMkLst>
        </pc:spChg>
        <pc:spChg chg="del">
          <ac:chgData name="Benoît Lartigue" userId="c83c0038-37be-45ba-8edb-f5baf791f02f" providerId="ADAL" clId="{F2F6E7B5-B186-4FF1-A8C9-75A85AED0711}" dt="2022-03-30T17:30:55.570" v="1601" actId="26606"/>
          <ac:spMkLst>
            <pc:docMk/>
            <pc:sldMk cId="2487746256" sldId="432"/>
            <ac:spMk id="81" creationId="{C03B0394-07A3-4767-BDD5-04B2F3E6BD4B}"/>
          </ac:spMkLst>
        </pc:spChg>
        <pc:spChg chg="del">
          <ac:chgData name="Benoît Lartigue" userId="c83c0038-37be-45ba-8edb-f5baf791f02f" providerId="ADAL" clId="{F2F6E7B5-B186-4FF1-A8C9-75A85AED0711}" dt="2022-03-30T17:30:55.570" v="1601" actId="26606"/>
          <ac:spMkLst>
            <pc:docMk/>
            <pc:sldMk cId="2487746256" sldId="432"/>
            <ac:spMk id="83" creationId="{0B8CC013-B961-4488-B78C-A13810C9B7E2}"/>
          </ac:spMkLst>
        </pc:spChg>
        <pc:spChg chg="del">
          <ac:chgData name="Benoît Lartigue" userId="c83c0038-37be-45ba-8edb-f5baf791f02f" providerId="ADAL" clId="{F2F6E7B5-B186-4FF1-A8C9-75A85AED0711}" dt="2022-03-30T17:30:55.570" v="1601" actId="26606"/>
          <ac:spMkLst>
            <pc:docMk/>
            <pc:sldMk cId="2487746256" sldId="432"/>
            <ac:spMk id="85" creationId="{70A209F0-70C9-4B01-A80D-8C5FD144AB2B}"/>
          </ac:spMkLst>
        </pc:spChg>
        <pc:spChg chg="del">
          <ac:chgData name="Benoît Lartigue" userId="c83c0038-37be-45ba-8edb-f5baf791f02f" providerId="ADAL" clId="{F2F6E7B5-B186-4FF1-A8C9-75A85AED0711}" dt="2022-03-30T17:30:55.570" v="1601" actId="26606"/>
          <ac:spMkLst>
            <pc:docMk/>
            <pc:sldMk cId="2487746256" sldId="432"/>
            <ac:spMk id="87" creationId="{19B43B94-4C22-4B26-B9FD-985AEA992427}"/>
          </ac:spMkLst>
        </pc:spChg>
        <pc:spChg chg="add">
          <ac:chgData name="Benoît Lartigue" userId="c83c0038-37be-45ba-8edb-f5baf791f02f" providerId="ADAL" clId="{F2F6E7B5-B186-4FF1-A8C9-75A85AED0711}" dt="2022-03-30T17:30:55.570" v="1601" actId="26606"/>
          <ac:spMkLst>
            <pc:docMk/>
            <pc:sldMk cId="2487746256" sldId="432"/>
            <ac:spMk id="120" creationId="{AE2F7D72-C98C-4C79-88A4-1DD7AAE7BF3D}"/>
          </ac:spMkLst>
        </pc:spChg>
        <pc:spChg chg="add">
          <ac:chgData name="Benoît Lartigue" userId="c83c0038-37be-45ba-8edb-f5baf791f02f" providerId="ADAL" clId="{F2F6E7B5-B186-4FF1-A8C9-75A85AED0711}" dt="2022-03-30T17:30:55.570" v="1601" actId="26606"/>
          <ac:spMkLst>
            <pc:docMk/>
            <pc:sldMk cId="2487746256" sldId="432"/>
            <ac:spMk id="122" creationId="{C03B0394-07A3-4767-BDD5-04B2F3E6BD4B}"/>
          </ac:spMkLst>
        </pc:spChg>
        <pc:spChg chg="add">
          <ac:chgData name="Benoît Lartigue" userId="c83c0038-37be-45ba-8edb-f5baf791f02f" providerId="ADAL" clId="{F2F6E7B5-B186-4FF1-A8C9-75A85AED0711}" dt="2022-03-30T17:30:55.570" v="1601" actId="26606"/>
          <ac:spMkLst>
            <pc:docMk/>
            <pc:sldMk cId="2487746256" sldId="432"/>
            <ac:spMk id="124" creationId="{0B8CC013-B961-4488-B78C-A13810C9B7E2}"/>
          </ac:spMkLst>
        </pc:spChg>
        <pc:spChg chg="add">
          <ac:chgData name="Benoît Lartigue" userId="c83c0038-37be-45ba-8edb-f5baf791f02f" providerId="ADAL" clId="{F2F6E7B5-B186-4FF1-A8C9-75A85AED0711}" dt="2022-03-30T17:30:55.570" v="1601" actId="26606"/>
          <ac:spMkLst>
            <pc:docMk/>
            <pc:sldMk cId="2487746256" sldId="432"/>
            <ac:spMk id="126" creationId="{70A209F0-70C9-4B01-A80D-8C5FD144AB2B}"/>
          </ac:spMkLst>
        </pc:spChg>
        <pc:spChg chg="add">
          <ac:chgData name="Benoît Lartigue" userId="c83c0038-37be-45ba-8edb-f5baf791f02f" providerId="ADAL" clId="{F2F6E7B5-B186-4FF1-A8C9-75A85AED0711}" dt="2022-03-30T17:30:55.570" v="1601" actId="26606"/>
          <ac:spMkLst>
            <pc:docMk/>
            <pc:sldMk cId="2487746256" sldId="432"/>
            <ac:spMk id="128" creationId="{19B43B94-4C22-4B26-B9FD-985AEA992427}"/>
          </ac:spMkLst>
        </pc:spChg>
        <pc:grpChg chg="del">
          <ac:chgData name="Benoît Lartigue" userId="c83c0038-37be-45ba-8edb-f5baf791f02f" providerId="ADAL" clId="{F2F6E7B5-B186-4FF1-A8C9-75A85AED0711}" dt="2022-03-30T17:30:55.570" v="1601" actId="26606"/>
          <ac:grpSpMkLst>
            <pc:docMk/>
            <pc:sldMk cId="2487746256" sldId="432"/>
            <ac:grpSpMk id="51" creationId="{51B860BB-F934-4DE1-A930-090DD475F1A9}"/>
          </ac:grpSpMkLst>
        </pc:grpChg>
        <pc:grpChg chg="del">
          <ac:chgData name="Benoît Lartigue" userId="c83c0038-37be-45ba-8edb-f5baf791f02f" providerId="ADAL" clId="{F2F6E7B5-B186-4FF1-A8C9-75A85AED0711}" dt="2022-03-30T17:30:55.570" v="1601" actId="26606"/>
          <ac:grpSpMkLst>
            <pc:docMk/>
            <pc:sldMk cId="2487746256" sldId="432"/>
            <ac:grpSpMk id="65" creationId="{DD17BCFA-C80F-4670-B8B9-034B5B1C8BA8}"/>
          </ac:grpSpMkLst>
        </pc:grpChg>
        <pc:grpChg chg="add">
          <ac:chgData name="Benoît Lartigue" userId="c83c0038-37be-45ba-8edb-f5baf791f02f" providerId="ADAL" clId="{F2F6E7B5-B186-4FF1-A8C9-75A85AED0711}" dt="2022-03-30T17:30:55.570" v="1601" actId="26606"/>
          <ac:grpSpMkLst>
            <pc:docMk/>
            <pc:sldMk cId="2487746256" sldId="432"/>
            <ac:grpSpMk id="92" creationId="{51B860BB-F934-4DE1-A930-090DD475F1A9}"/>
          </ac:grpSpMkLst>
        </pc:grpChg>
        <pc:grpChg chg="add">
          <ac:chgData name="Benoît Lartigue" userId="c83c0038-37be-45ba-8edb-f5baf791f02f" providerId="ADAL" clId="{F2F6E7B5-B186-4FF1-A8C9-75A85AED0711}" dt="2022-03-30T17:30:55.570" v="1601" actId="26606"/>
          <ac:grpSpMkLst>
            <pc:docMk/>
            <pc:sldMk cId="2487746256" sldId="432"/>
            <ac:grpSpMk id="106" creationId="{DD17BCFA-C80F-4670-B8B9-034B5B1C8BA8}"/>
          </ac:grpSpMkLst>
        </pc:grpChg>
        <pc:picChg chg="mod">
          <ac:chgData name="Benoît Lartigue" userId="c83c0038-37be-45ba-8edb-f5baf791f02f" providerId="ADAL" clId="{F2F6E7B5-B186-4FF1-A8C9-75A85AED0711}" dt="2022-03-30T17:30:55.570" v="1601" actId="26606"/>
          <ac:picMkLst>
            <pc:docMk/>
            <pc:sldMk cId="2487746256" sldId="432"/>
            <ac:picMk id="7" creationId="{F73A6A22-043C-A8F6-73FC-0D1D2623B897}"/>
          </ac:picMkLst>
        </pc:picChg>
      </pc:sldChg>
      <pc:sldChg chg="modSp mod setBg">
        <pc:chgData name="Benoît Lartigue" userId="c83c0038-37be-45ba-8edb-f5baf791f02f" providerId="ADAL" clId="{F2F6E7B5-B186-4FF1-A8C9-75A85AED0711}" dt="2022-03-28T20:23:16.477" v="1185"/>
        <pc:sldMkLst>
          <pc:docMk/>
          <pc:sldMk cId="1504804690" sldId="433"/>
        </pc:sldMkLst>
        <pc:spChg chg="mod">
          <ac:chgData name="Benoît Lartigue" userId="c83c0038-37be-45ba-8edb-f5baf791f02f" providerId="ADAL" clId="{F2F6E7B5-B186-4FF1-A8C9-75A85AED0711}" dt="2022-03-28T19:06:40.024" v="299" actId="403"/>
          <ac:spMkLst>
            <pc:docMk/>
            <pc:sldMk cId="1504804690" sldId="433"/>
            <ac:spMk id="16" creationId="{45D3998A-1048-4EED-94A5-B361A5EF988D}"/>
          </ac:spMkLst>
        </pc:spChg>
      </pc:sldChg>
      <pc:sldChg chg="addSp delSp modSp mod setBg">
        <pc:chgData name="Benoît Lartigue" userId="c83c0038-37be-45ba-8edb-f5baf791f02f" providerId="ADAL" clId="{F2F6E7B5-B186-4FF1-A8C9-75A85AED0711}" dt="2022-03-31T13:08:17.407" v="1758"/>
        <pc:sldMkLst>
          <pc:docMk/>
          <pc:sldMk cId="3415848756" sldId="435"/>
        </pc:sldMkLst>
        <pc:spChg chg="mod">
          <ac:chgData name="Benoît Lartigue" userId="c83c0038-37be-45ba-8edb-f5baf791f02f" providerId="ADAL" clId="{F2F6E7B5-B186-4FF1-A8C9-75A85AED0711}" dt="2022-03-30T19:56:18.268" v="1625" actId="26606"/>
          <ac:spMkLst>
            <pc:docMk/>
            <pc:sldMk cId="3415848756" sldId="435"/>
            <ac:spMk id="2" creationId="{A45CF06D-837F-4E3D-B535-9C40CB52EC6E}"/>
          </ac:spMkLst>
        </pc:spChg>
        <pc:spChg chg="del">
          <ac:chgData name="Benoît Lartigue" userId="c83c0038-37be-45ba-8edb-f5baf791f02f" providerId="ADAL" clId="{F2F6E7B5-B186-4FF1-A8C9-75A85AED0711}" dt="2022-03-30T19:56:18.268" v="1625" actId="26606"/>
          <ac:spMkLst>
            <pc:docMk/>
            <pc:sldMk cId="3415848756" sldId="435"/>
            <ac:spMk id="7" creationId="{72EA7E7A-2786-4974-974E-596DF241233A}"/>
          </ac:spMkLst>
        </pc:spChg>
        <pc:spChg chg="del">
          <ac:chgData name="Benoît Lartigue" userId="c83c0038-37be-45ba-8edb-f5baf791f02f" providerId="ADAL" clId="{F2F6E7B5-B186-4FF1-A8C9-75A85AED0711}" dt="2022-03-30T19:56:18.268" v="1625" actId="26606"/>
          <ac:spMkLst>
            <pc:docMk/>
            <pc:sldMk cId="3415848756" sldId="435"/>
            <ac:spMk id="21" creationId="{1C84F1F1-4602-447E-9A65-91C7D6D2E5D3}"/>
          </ac:spMkLst>
        </pc:spChg>
        <pc:spChg chg="del">
          <ac:chgData name="Benoît Lartigue" userId="c83c0038-37be-45ba-8edb-f5baf791f02f" providerId="ADAL" clId="{F2F6E7B5-B186-4FF1-A8C9-75A85AED0711}" dt="2022-03-30T19:56:18.268" v="1625" actId="26606"/>
          <ac:spMkLst>
            <pc:docMk/>
            <pc:sldMk cId="3415848756" sldId="435"/>
            <ac:spMk id="35" creationId="{F81819F9-8CAC-4A6C-8F06-0482027F9736}"/>
          </ac:spMkLst>
        </pc:spChg>
        <pc:spChg chg="del">
          <ac:chgData name="Benoît Lartigue" userId="c83c0038-37be-45ba-8edb-f5baf791f02f" providerId="ADAL" clId="{F2F6E7B5-B186-4FF1-A8C9-75A85AED0711}" dt="2022-03-30T19:56:18.268" v="1625" actId="26606"/>
          <ac:spMkLst>
            <pc:docMk/>
            <pc:sldMk cId="3415848756" sldId="435"/>
            <ac:spMk id="37" creationId="{4A98CC08-AEC2-4E8F-8F52-0F5C6372DB4F}"/>
          </ac:spMkLst>
        </pc:spChg>
        <pc:spChg chg="del">
          <ac:chgData name="Benoît Lartigue" userId="c83c0038-37be-45ba-8edb-f5baf791f02f" providerId="ADAL" clId="{F2F6E7B5-B186-4FF1-A8C9-75A85AED0711}" dt="2022-03-30T19:56:18.268" v="1625" actId="26606"/>
          <ac:spMkLst>
            <pc:docMk/>
            <pc:sldMk cId="3415848756" sldId="435"/>
            <ac:spMk id="41" creationId="{1310EFE2-B91D-47E7-B117-C2A802800A7C}"/>
          </ac:spMkLst>
        </pc:spChg>
        <pc:spChg chg="add">
          <ac:chgData name="Benoît Lartigue" userId="c83c0038-37be-45ba-8edb-f5baf791f02f" providerId="ADAL" clId="{F2F6E7B5-B186-4FF1-A8C9-75A85AED0711}" dt="2022-03-30T19:56:18.268" v="1625" actId="26606"/>
          <ac:spMkLst>
            <pc:docMk/>
            <pc:sldMk cId="3415848756" sldId="435"/>
            <ac:spMk id="89" creationId="{72EA7E7A-2786-4974-974E-596DF241233A}"/>
          </ac:spMkLst>
        </pc:spChg>
        <pc:spChg chg="add">
          <ac:chgData name="Benoît Lartigue" userId="c83c0038-37be-45ba-8edb-f5baf791f02f" providerId="ADAL" clId="{F2F6E7B5-B186-4FF1-A8C9-75A85AED0711}" dt="2022-03-30T19:56:18.268" v="1625" actId="26606"/>
          <ac:spMkLst>
            <pc:docMk/>
            <pc:sldMk cId="3415848756" sldId="435"/>
            <ac:spMk id="91" creationId="{1C84F1F1-4602-447E-9A65-91C7D6D2E5D3}"/>
          </ac:spMkLst>
        </pc:spChg>
        <pc:spChg chg="add">
          <ac:chgData name="Benoît Lartigue" userId="c83c0038-37be-45ba-8edb-f5baf791f02f" providerId="ADAL" clId="{F2F6E7B5-B186-4FF1-A8C9-75A85AED0711}" dt="2022-03-30T19:56:18.268" v="1625" actId="26606"/>
          <ac:spMkLst>
            <pc:docMk/>
            <pc:sldMk cId="3415848756" sldId="435"/>
            <ac:spMk id="93" creationId="{F2EA518E-6C90-4FB8-9D88-C59B749893F3}"/>
          </ac:spMkLst>
        </pc:spChg>
        <pc:spChg chg="add">
          <ac:chgData name="Benoît Lartigue" userId="c83c0038-37be-45ba-8edb-f5baf791f02f" providerId="ADAL" clId="{F2F6E7B5-B186-4FF1-A8C9-75A85AED0711}" dt="2022-03-30T19:56:18.268" v="1625" actId="26606"/>
          <ac:spMkLst>
            <pc:docMk/>
            <pc:sldMk cId="3415848756" sldId="435"/>
            <ac:spMk id="95" creationId="{51AFC3C9-5F6F-4B0C-B9BC-4538C1E6F3E3}"/>
          </ac:spMkLst>
        </pc:spChg>
        <pc:spChg chg="add">
          <ac:chgData name="Benoît Lartigue" userId="c83c0038-37be-45ba-8edb-f5baf791f02f" providerId="ADAL" clId="{F2F6E7B5-B186-4FF1-A8C9-75A85AED0711}" dt="2022-03-30T19:56:18.268" v="1625" actId="26606"/>
          <ac:spMkLst>
            <pc:docMk/>
            <pc:sldMk cId="3415848756" sldId="435"/>
            <ac:spMk id="97" creationId="{BA844245-4805-4DD5-AF47-842A0B27FA79}"/>
          </ac:spMkLst>
        </pc:spChg>
        <pc:grpChg chg="del">
          <ac:chgData name="Benoît Lartigue" userId="c83c0038-37be-45ba-8edb-f5baf791f02f" providerId="ADAL" clId="{F2F6E7B5-B186-4FF1-A8C9-75A85AED0711}" dt="2022-03-30T19:56:18.268" v="1625" actId="26606"/>
          <ac:grpSpMkLst>
            <pc:docMk/>
            <pc:sldMk cId="3415848756" sldId="435"/>
            <ac:grpSpMk id="5" creationId="{013C2CBB-FBA9-4601-A756-927997BF9E0D}"/>
          </ac:grpSpMkLst>
        </pc:grpChg>
        <pc:grpChg chg="del">
          <ac:chgData name="Benoît Lartigue" userId="c83c0038-37be-45ba-8edb-f5baf791f02f" providerId="ADAL" clId="{F2F6E7B5-B186-4FF1-A8C9-75A85AED0711}" dt="2022-03-30T19:56:18.268" v="1625" actId="26606"/>
          <ac:grpSpMkLst>
            <pc:docMk/>
            <pc:sldMk cId="3415848756" sldId="435"/>
            <ac:grpSpMk id="6" creationId="{1A54B10D-23ED-48C3-B878-DB4D22D70CC5}"/>
          </ac:grpSpMkLst>
        </pc:grpChg>
        <pc:grpChg chg="del">
          <ac:chgData name="Benoît Lartigue" userId="c83c0038-37be-45ba-8edb-f5baf791f02f" providerId="ADAL" clId="{F2F6E7B5-B186-4FF1-A8C9-75A85AED0711}" dt="2022-03-30T19:56:18.268" v="1625" actId="26606"/>
          <ac:grpSpMkLst>
            <pc:docMk/>
            <pc:sldMk cId="3415848756" sldId="435"/>
            <ac:grpSpMk id="39" creationId="{5D1545E6-EB3C-4478-A661-A2CA963F129C}"/>
          </ac:grpSpMkLst>
        </pc:grpChg>
        <pc:grpChg chg="add">
          <ac:chgData name="Benoît Lartigue" userId="c83c0038-37be-45ba-8edb-f5baf791f02f" providerId="ADAL" clId="{F2F6E7B5-B186-4FF1-A8C9-75A85AED0711}" dt="2022-03-30T19:56:18.268" v="1625" actId="26606"/>
          <ac:grpSpMkLst>
            <pc:docMk/>
            <pc:sldMk cId="3415848756" sldId="435"/>
            <ac:grpSpMk id="61" creationId="{013C2CBB-FBA9-4601-A756-927997BF9E0D}"/>
          </ac:grpSpMkLst>
        </pc:grpChg>
        <pc:grpChg chg="add">
          <ac:chgData name="Benoît Lartigue" userId="c83c0038-37be-45ba-8edb-f5baf791f02f" providerId="ADAL" clId="{F2F6E7B5-B186-4FF1-A8C9-75A85AED0711}" dt="2022-03-30T19:56:18.268" v="1625" actId="26606"/>
          <ac:grpSpMkLst>
            <pc:docMk/>
            <pc:sldMk cId="3415848756" sldId="435"/>
            <ac:grpSpMk id="75" creationId="{1A54B10D-23ED-48C3-B878-DB4D22D70CC5}"/>
          </ac:grpSpMkLst>
        </pc:grpChg>
      </pc:sldChg>
      <pc:sldChg chg="modSp mod setBg">
        <pc:chgData name="Benoît Lartigue" userId="c83c0038-37be-45ba-8edb-f5baf791f02f" providerId="ADAL" clId="{F2F6E7B5-B186-4FF1-A8C9-75A85AED0711}" dt="2022-03-31T13:08:17.407" v="1758"/>
        <pc:sldMkLst>
          <pc:docMk/>
          <pc:sldMk cId="577933868" sldId="436"/>
        </pc:sldMkLst>
        <pc:spChg chg="mod">
          <ac:chgData name="Benoît Lartigue" userId="c83c0038-37be-45ba-8edb-f5baf791f02f" providerId="ADAL" clId="{F2F6E7B5-B186-4FF1-A8C9-75A85AED0711}" dt="2022-03-30T20:01:25.055" v="1677" actId="404"/>
          <ac:spMkLst>
            <pc:docMk/>
            <pc:sldMk cId="577933868" sldId="436"/>
            <ac:spMk id="2" creationId="{6D103F1C-31BF-4EB2-89D7-D9D739C1B5C1}"/>
          </ac:spMkLst>
        </pc:spChg>
      </pc:sldChg>
      <pc:sldChg chg="setBg">
        <pc:chgData name="Benoît Lartigue" userId="c83c0038-37be-45ba-8edb-f5baf791f02f" providerId="ADAL" clId="{F2F6E7B5-B186-4FF1-A8C9-75A85AED0711}" dt="2022-03-28T20:23:16.477" v="1185"/>
        <pc:sldMkLst>
          <pc:docMk/>
          <pc:sldMk cId="3256523375" sldId="438"/>
        </pc:sldMkLst>
      </pc:sldChg>
      <pc:sldChg chg="modSp mod setBg">
        <pc:chgData name="Benoît Lartigue" userId="c83c0038-37be-45ba-8edb-f5baf791f02f" providerId="ADAL" clId="{F2F6E7B5-B186-4FF1-A8C9-75A85AED0711}" dt="2022-03-31T13:08:17.407" v="1758"/>
        <pc:sldMkLst>
          <pc:docMk/>
          <pc:sldMk cId="2330363603" sldId="439"/>
        </pc:sldMkLst>
        <pc:spChg chg="mod">
          <ac:chgData name="Benoît Lartigue" userId="c83c0038-37be-45ba-8edb-f5baf791f02f" providerId="ADAL" clId="{F2F6E7B5-B186-4FF1-A8C9-75A85AED0711}" dt="2022-03-30T20:01:29.283" v="1680" actId="113"/>
          <ac:spMkLst>
            <pc:docMk/>
            <pc:sldMk cId="2330363603" sldId="439"/>
            <ac:spMk id="2" creationId="{6D103F1C-31BF-4EB2-89D7-D9D739C1B5C1}"/>
          </ac:spMkLst>
        </pc:spChg>
      </pc:sldChg>
      <pc:sldChg chg="addSp delSp modSp add del mod setBg setClrOvrMap">
        <pc:chgData name="Benoît Lartigue" userId="c83c0038-37be-45ba-8edb-f5baf791f02f" providerId="ADAL" clId="{F2F6E7B5-B186-4FF1-A8C9-75A85AED0711}" dt="2022-03-28T17:23:51.647" v="75" actId="47"/>
        <pc:sldMkLst>
          <pc:docMk/>
          <pc:sldMk cId="3810698763" sldId="439"/>
        </pc:sldMkLst>
        <pc:spChg chg="mod ord">
          <ac:chgData name="Benoît Lartigue" userId="c83c0038-37be-45ba-8edb-f5baf791f02f" providerId="ADAL" clId="{F2F6E7B5-B186-4FF1-A8C9-75A85AED0711}" dt="2022-03-28T17:22:48.796" v="70" actId="26606"/>
          <ac:spMkLst>
            <pc:docMk/>
            <pc:sldMk cId="3810698763" sldId="439"/>
            <ac:spMk id="2" creationId="{89985CCC-F77E-473D-B972-E88956AF3DA5}"/>
          </ac:spMkLst>
        </pc:spChg>
        <pc:spChg chg="del">
          <ac:chgData name="Benoît Lartigue" userId="c83c0038-37be-45ba-8edb-f5baf791f02f" providerId="ADAL" clId="{F2F6E7B5-B186-4FF1-A8C9-75A85AED0711}" dt="2022-03-28T17:22:48.796" v="70" actId="26606"/>
          <ac:spMkLst>
            <pc:docMk/>
            <pc:sldMk cId="3810698763" sldId="439"/>
            <ac:spMk id="16" creationId="{3EE1A71F-2664-4E38-A47B-A6F74A66A5BA}"/>
          </ac:spMkLst>
        </pc:spChg>
        <pc:spChg chg="del">
          <ac:chgData name="Benoît Lartigue" userId="c83c0038-37be-45ba-8edb-f5baf791f02f" providerId="ADAL" clId="{F2F6E7B5-B186-4FF1-A8C9-75A85AED0711}" dt="2022-03-28T17:22:48.796" v="70" actId="26606"/>
          <ac:spMkLst>
            <pc:docMk/>
            <pc:sldMk cId="3810698763" sldId="439"/>
            <ac:spMk id="17" creationId="{895A2202-3CDB-4BEB-B357-591207B19CE3}"/>
          </ac:spMkLst>
        </pc:spChg>
        <pc:spChg chg="del">
          <ac:chgData name="Benoît Lartigue" userId="c83c0038-37be-45ba-8edb-f5baf791f02f" providerId="ADAL" clId="{F2F6E7B5-B186-4FF1-A8C9-75A85AED0711}" dt="2022-03-28T17:22:48.796" v="70" actId="26606"/>
          <ac:spMkLst>
            <pc:docMk/>
            <pc:sldMk cId="3810698763" sldId="439"/>
            <ac:spMk id="18" creationId="{3AD441E9-6D75-456C-B0AE-40B2012E17CA}"/>
          </ac:spMkLst>
        </pc:spChg>
        <pc:spChg chg="add">
          <ac:chgData name="Benoît Lartigue" userId="c83c0038-37be-45ba-8edb-f5baf791f02f" providerId="ADAL" clId="{F2F6E7B5-B186-4FF1-A8C9-75A85AED0711}" dt="2022-03-28T17:22:48.796" v="70" actId="26606"/>
          <ac:spMkLst>
            <pc:docMk/>
            <pc:sldMk cId="3810698763" sldId="439"/>
            <ac:spMk id="52" creationId="{FF1A843A-A6BC-4027-A46F-8EA29D26FEAA}"/>
          </ac:spMkLst>
        </pc:spChg>
        <pc:spChg chg="add">
          <ac:chgData name="Benoît Lartigue" userId="c83c0038-37be-45ba-8edb-f5baf791f02f" providerId="ADAL" clId="{F2F6E7B5-B186-4FF1-A8C9-75A85AED0711}" dt="2022-03-28T17:22:48.796" v="70" actId="26606"/>
          <ac:spMkLst>
            <pc:docMk/>
            <pc:sldMk cId="3810698763" sldId="439"/>
            <ac:spMk id="54" creationId="{2507F48C-66CC-4AFA-B9A7-360743221ECD}"/>
          </ac:spMkLst>
        </pc:spChg>
        <pc:spChg chg="add">
          <ac:chgData name="Benoît Lartigue" userId="c83c0038-37be-45ba-8edb-f5baf791f02f" providerId="ADAL" clId="{F2F6E7B5-B186-4FF1-A8C9-75A85AED0711}" dt="2022-03-28T17:22:48.796" v="70" actId="26606"/>
          <ac:spMkLst>
            <pc:docMk/>
            <pc:sldMk cId="3810698763" sldId="439"/>
            <ac:spMk id="56" creationId="{95FFA5E0-4C70-431D-A19D-18415F6C4009}"/>
          </ac:spMkLst>
        </pc:spChg>
        <pc:spChg chg="add">
          <ac:chgData name="Benoît Lartigue" userId="c83c0038-37be-45ba-8edb-f5baf791f02f" providerId="ADAL" clId="{F2F6E7B5-B186-4FF1-A8C9-75A85AED0711}" dt="2022-03-28T17:22:48.796" v="70" actId="26606"/>
          <ac:spMkLst>
            <pc:docMk/>
            <pc:sldMk cId="3810698763" sldId="439"/>
            <ac:spMk id="58" creationId="{BBE55C11-4C41-45E4-A00F-83DEE6BB51A8}"/>
          </ac:spMkLst>
        </pc:spChg>
        <pc:grpChg chg="add">
          <ac:chgData name="Benoît Lartigue" userId="c83c0038-37be-45ba-8edb-f5baf791f02f" providerId="ADAL" clId="{F2F6E7B5-B186-4FF1-A8C9-75A85AED0711}" dt="2022-03-28T17:22:48.796" v="70" actId="26606"/>
          <ac:grpSpMkLst>
            <pc:docMk/>
            <pc:sldMk cId="3810698763" sldId="439"/>
            <ac:grpSpMk id="24" creationId="{027FE0C2-9C19-4FB7-81C0-06ECDD8C0511}"/>
          </ac:grpSpMkLst>
        </pc:grpChg>
        <pc:grpChg chg="add">
          <ac:chgData name="Benoît Lartigue" userId="c83c0038-37be-45ba-8edb-f5baf791f02f" providerId="ADAL" clId="{F2F6E7B5-B186-4FF1-A8C9-75A85AED0711}" dt="2022-03-28T17:22:48.796" v="70" actId="26606"/>
          <ac:grpSpMkLst>
            <pc:docMk/>
            <pc:sldMk cId="3810698763" sldId="439"/>
            <ac:grpSpMk id="38" creationId="{AC0D9DD5-F48B-4179-BF11-4D156DA02A0A}"/>
          </ac:grpSpMkLst>
        </pc:grpChg>
        <pc:graphicFrameChg chg="del">
          <ac:chgData name="Benoît Lartigue" userId="c83c0038-37be-45ba-8edb-f5baf791f02f" providerId="ADAL" clId="{F2F6E7B5-B186-4FF1-A8C9-75A85AED0711}" dt="2022-03-28T17:22:30.115" v="68" actId="478"/>
          <ac:graphicFrameMkLst>
            <pc:docMk/>
            <pc:sldMk cId="3810698763" sldId="439"/>
            <ac:graphicFrameMk id="15" creationId="{C7ADD35C-F121-48C7-B0E0-2D7D2D7FAA0A}"/>
          </ac:graphicFrameMkLst>
        </pc:graphicFrameChg>
        <pc:picChg chg="mod">
          <ac:chgData name="Benoît Lartigue" userId="c83c0038-37be-45ba-8edb-f5baf791f02f" providerId="ADAL" clId="{F2F6E7B5-B186-4FF1-A8C9-75A85AED0711}" dt="2022-03-28T17:23:19.744" v="72" actId="1076"/>
          <ac:picMkLst>
            <pc:docMk/>
            <pc:sldMk cId="3810698763" sldId="439"/>
            <ac:picMk id="19" creationId="{84DB5C87-0973-49A6-B3A1-53229B4A50E5}"/>
          </ac:picMkLst>
        </pc:picChg>
        <pc:picChg chg="del">
          <ac:chgData name="Benoît Lartigue" userId="c83c0038-37be-45ba-8edb-f5baf791f02f" providerId="ADAL" clId="{F2F6E7B5-B186-4FF1-A8C9-75A85AED0711}" dt="2022-03-28T17:22:13.635" v="66" actId="478"/>
          <ac:picMkLst>
            <pc:docMk/>
            <pc:sldMk cId="3810698763" sldId="439"/>
            <ac:picMk id="21" creationId="{3DED7BD0-1BCD-4760-88BC-238E8D0CFF51}"/>
          </ac:picMkLst>
        </pc:picChg>
      </pc:sldChg>
      <pc:sldChg chg="addSp delSp modSp new del">
        <pc:chgData name="Benoît Lartigue" userId="c83c0038-37be-45ba-8edb-f5baf791f02f" providerId="ADAL" clId="{F2F6E7B5-B186-4FF1-A8C9-75A85AED0711}" dt="2022-03-28T17:31:12.723" v="117" actId="47"/>
        <pc:sldMkLst>
          <pc:docMk/>
          <pc:sldMk cId="1982419768" sldId="440"/>
        </pc:sldMkLst>
        <pc:spChg chg="del">
          <ac:chgData name="Benoît Lartigue" userId="c83c0038-37be-45ba-8edb-f5baf791f02f" providerId="ADAL" clId="{F2F6E7B5-B186-4FF1-A8C9-75A85AED0711}" dt="2022-03-28T17:23:45.773" v="74"/>
          <ac:spMkLst>
            <pc:docMk/>
            <pc:sldMk cId="1982419768" sldId="440"/>
            <ac:spMk id="3" creationId="{7955E5B7-3520-4656-8D00-45720B8B0B2E}"/>
          </ac:spMkLst>
        </pc:spChg>
        <pc:picChg chg="add mod">
          <ac:chgData name="Benoît Lartigue" userId="c83c0038-37be-45ba-8edb-f5baf791f02f" providerId="ADAL" clId="{F2F6E7B5-B186-4FF1-A8C9-75A85AED0711}" dt="2022-03-28T17:23:45.773" v="74"/>
          <ac:picMkLst>
            <pc:docMk/>
            <pc:sldMk cId="1982419768" sldId="440"/>
            <ac:picMk id="4" creationId="{A87C226D-1187-488E-95AF-99C3BB67D5DC}"/>
          </ac:picMkLst>
        </pc:picChg>
      </pc:sldChg>
      <pc:sldChg chg="del">
        <pc:chgData name="Benoît Lartigue" userId="c83c0038-37be-45ba-8edb-f5baf791f02f" providerId="ADAL" clId="{F2F6E7B5-B186-4FF1-A8C9-75A85AED0711}" dt="2022-03-28T17:29:12.807" v="80" actId="47"/>
        <pc:sldMkLst>
          <pc:docMk/>
          <pc:sldMk cId="3794811088" sldId="441"/>
        </pc:sldMkLst>
      </pc:sldChg>
      <pc:sldChg chg="addSp delSp modSp mod setBg">
        <pc:chgData name="Benoît Lartigue" userId="c83c0038-37be-45ba-8edb-f5baf791f02f" providerId="ADAL" clId="{F2F6E7B5-B186-4FF1-A8C9-75A85AED0711}" dt="2022-03-28T20:23:16.477" v="1185"/>
        <pc:sldMkLst>
          <pc:docMk/>
          <pc:sldMk cId="748737535" sldId="442"/>
        </pc:sldMkLst>
        <pc:spChg chg="mod">
          <ac:chgData name="Benoît Lartigue" userId="c83c0038-37be-45ba-8edb-f5baf791f02f" providerId="ADAL" clId="{F2F6E7B5-B186-4FF1-A8C9-75A85AED0711}" dt="2022-03-28T17:29:50.609" v="93" actId="115"/>
          <ac:spMkLst>
            <pc:docMk/>
            <pc:sldMk cId="748737535" sldId="442"/>
            <ac:spMk id="2" creationId="{608B3005-B762-4EF9-B75B-B05D643C401D}"/>
          </ac:spMkLst>
        </pc:spChg>
        <pc:spChg chg="add del mod">
          <ac:chgData name="Benoît Lartigue" userId="c83c0038-37be-45ba-8edb-f5baf791f02f" providerId="ADAL" clId="{F2F6E7B5-B186-4FF1-A8C9-75A85AED0711}" dt="2022-03-28T17:30:38.849" v="109"/>
          <ac:spMkLst>
            <pc:docMk/>
            <pc:sldMk cId="748737535" sldId="442"/>
            <ac:spMk id="4" creationId="{EDFC813C-4ABF-4AD4-8A0C-6EC2B05D7235}"/>
          </ac:spMkLst>
        </pc:spChg>
        <pc:picChg chg="del">
          <ac:chgData name="Benoît Lartigue" userId="c83c0038-37be-45ba-8edb-f5baf791f02f" providerId="ADAL" clId="{F2F6E7B5-B186-4FF1-A8C9-75A85AED0711}" dt="2022-03-28T17:30:00.600" v="94" actId="478"/>
          <ac:picMkLst>
            <pc:docMk/>
            <pc:sldMk cId="748737535" sldId="442"/>
            <ac:picMk id="7" creationId="{5BE8BB51-129D-4735-9B6F-B14C5AF93607}"/>
          </ac:picMkLst>
        </pc:picChg>
        <pc:picChg chg="add del mod">
          <ac:chgData name="Benoît Lartigue" userId="c83c0038-37be-45ba-8edb-f5baf791f02f" providerId="ADAL" clId="{F2F6E7B5-B186-4FF1-A8C9-75A85AED0711}" dt="2022-03-28T17:30:30.378" v="108" actId="478"/>
          <ac:picMkLst>
            <pc:docMk/>
            <pc:sldMk cId="748737535" sldId="442"/>
            <ac:picMk id="10" creationId="{EF364220-FD0B-413E-9C63-62AF8B8E4118}"/>
          </ac:picMkLst>
        </pc:picChg>
        <pc:picChg chg="add mod">
          <ac:chgData name="Benoît Lartigue" userId="c83c0038-37be-45ba-8edb-f5baf791f02f" providerId="ADAL" clId="{F2F6E7B5-B186-4FF1-A8C9-75A85AED0711}" dt="2022-03-28T17:33:33.415" v="140" actId="1076"/>
          <ac:picMkLst>
            <pc:docMk/>
            <pc:sldMk cId="748737535" sldId="442"/>
            <ac:picMk id="12" creationId="{381F1EF9-A8F8-4BDB-805C-2227EF3D0C2A}"/>
          </ac:picMkLst>
        </pc:picChg>
      </pc:sldChg>
      <pc:sldChg chg="addSp delSp modSp add mod setBg">
        <pc:chgData name="Benoît Lartigue" userId="c83c0038-37be-45ba-8edb-f5baf791f02f" providerId="ADAL" clId="{F2F6E7B5-B186-4FF1-A8C9-75A85AED0711}" dt="2022-03-28T20:23:16.477" v="1185"/>
        <pc:sldMkLst>
          <pc:docMk/>
          <pc:sldMk cId="890511976" sldId="443"/>
        </pc:sldMkLst>
        <pc:spChg chg="mod">
          <ac:chgData name="Benoît Lartigue" userId="c83c0038-37be-45ba-8edb-f5baf791f02f" providerId="ADAL" clId="{F2F6E7B5-B186-4FF1-A8C9-75A85AED0711}" dt="2022-03-28T17:31:22.318" v="125" actId="20577"/>
          <ac:spMkLst>
            <pc:docMk/>
            <pc:sldMk cId="890511976" sldId="443"/>
            <ac:spMk id="2" creationId="{608B3005-B762-4EF9-B75B-B05D643C401D}"/>
          </ac:spMkLst>
        </pc:spChg>
        <pc:spChg chg="add del mod">
          <ac:chgData name="Benoît Lartigue" userId="c83c0038-37be-45ba-8edb-f5baf791f02f" providerId="ADAL" clId="{F2F6E7B5-B186-4FF1-A8C9-75A85AED0711}" dt="2022-03-28T17:31:32.334" v="128" actId="478"/>
          <ac:spMkLst>
            <pc:docMk/>
            <pc:sldMk cId="890511976" sldId="443"/>
            <ac:spMk id="4" creationId="{F9D063DC-E72C-4C51-ADE0-74CCF7B5564A}"/>
          </ac:spMkLst>
        </pc:spChg>
        <pc:picChg chg="add mod">
          <ac:chgData name="Benoît Lartigue" userId="c83c0038-37be-45ba-8edb-f5baf791f02f" providerId="ADAL" clId="{F2F6E7B5-B186-4FF1-A8C9-75A85AED0711}" dt="2022-03-28T17:32:20.407" v="138" actId="14100"/>
          <ac:picMkLst>
            <pc:docMk/>
            <pc:sldMk cId="890511976" sldId="443"/>
            <ac:picMk id="10" creationId="{540D0158-BA78-4ABE-AD38-A859CCC5548A}"/>
          </ac:picMkLst>
        </pc:picChg>
        <pc:picChg chg="del">
          <ac:chgData name="Benoît Lartigue" userId="c83c0038-37be-45ba-8edb-f5baf791f02f" providerId="ADAL" clId="{F2F6E7B5-B186-4FF1-A8C9-75A85AED0711}" dt="2022-03-28T17:31:26.086" v="126" actId="478"/>
          <ac:picMkLst>
            <pc:docMk/>
            <pc:sldMk cId="890511976" sldId="443"/>
            <ac:picMk id="12" creationId="{381F1EF9-A8F8-4BDB-805C-2227EF3D0C2A}"/>
          </ac:picMkLst>
        </pc:picChg>
      </pc:sldChg>
      <pc:sldChg chg="addSp del delDesignElem">
        <pc:chgData name="Benoît Lartigue" userId="c83c0038-37be-45ba-8edb-f5baf791f02f" providerId="ADAL" clId="{F2F6E7B5-B186-4FF1-A8C9-75A85AED0711}" dt="2022-03-28T19:20:44.747" v="325"/>
        <pc:sldMkLst>
          <pc:docMk/>
          <pc:sldMk cId="718394165" sldId="444"/>
        </pc:sldMkLst>
        <pc:spChg chg="add">
          <ac:chgData name="Benoît Lartigue" userId="c83c0038-37be-45ba-8edb-f5baf791f02f" providerId="ADAL" clId="{F2F6E7B5-B186-4FF1-A8C9-75A85AED0711}" dt="2022-03-28T19:20:44.747" v="325"/>
          <ac:spMkLst>
            <pc:docMk/>
            <pc:sldMk cId="718394165" sldId="444"/>
            <ac:spMk id="16" creationId="{3EE1A71F-2664-4E38-A47B-A6F74A66A5BA}"/>
          </ac:spMkLst>
        </pc:spChg>
        <pc:spChg chg="add">
          <ac:chgData name="Benoît Lartigue" userId="c83c0038-37be-45ba-8edb-f5baf791f02f" providerId="ADAL" clId="{F2F6E7B5-B186-4FF1-A8C9-75A85AED0711}" dt="2022-03-28T19:20:44.747" v="325"/>
          <ac:spMkLst>
            <pc:docMk/>
            <pc:sldMk cId="718394165" sldId="444"/>
            <ac:spMk id="17" creationId="{895A2202-3CDB-4BEB-B357-591207B19CE3}"/>
          </ac:spMkLst>
        </pc:spChg>
        <pc:spChg chg="add">
          <ac:chgData name="Benoît Lartigue" userId="c83c0038-37be-45ba-8edb-f5baf791f02f" providerId="ADAL" clId="{F2F6E7B5-B186-4FF1-A8C9-75A85AED0711}" dt="2022-03-28T19:20:44.747" v="325"/>
          <ac:spMkLst>
            <pc:docMk/>
            <pc:sldMk cId="718394165" sldId="444"/>
            <ac:spMk id="18" creationId="{3AD441E9-6D75-456C-B0AE-40B2012E17CA}"/>
          </ac:spMkLst>
        </pc:spChg>
      </pc:sldChg>
      <pc:sldChg chg="add del">
        <pc:chgData name="Benoît Lartigue" userId="c83c0038-37be-45ba-8edb-f5baf791f02f" providerId="ADAL" clId="{F2F6E7B5-B186-4FF1-A8C9-75A85AED0711}" dt="2022-03-28T19:27:14.930" v="329" actId="47"/>
        <pc:sldMkLst>
          <pc:docMk/>
          <pc:sldMk cId="1456369277" sldId="444"/>
        </pc:sldMkLst>
      </pc:sldChg>
      <pc:sldChg chg="addSp delSp modSp mod setBg">
        <pc:chgData name="Benoît Lartigue" userId="c83c0038-37be-45ba-8edb-f5baf791f02f" providerId="ADAL" clId="{F2F6E7B5-B186-4FF1-A8C9-75A85AED0711}" dt="2022-03-31T18:07:03.479" v="1871" actId="20577"/>
        <pc:sldMkLst>
          <pc:docMk/>
          <pc:sldMk cId="3875884898" sldId="444"/>
        </pc:sldMkLst>
        <pc:spChg chg="mod">
          <ac:chgData name="Benoît Lartigue" userId="c83c0038-37be-45ba-8edb-f5baf791f02f" providerId="ADAL" clId="{F2F6E7B5-B186-4FF1-A8C9-75A85AED0711}" dt="2022-03-31T13:29:05.605" v="1766" actId="404"/>
          <ac:spMkLst>
            <pc:docMk/>
            <pc:sldMk cId="3875884898" sldId="444"/>
            <ac:spMk id="2" creationId="{E494CC2C-3E4D-4A85-B1ED-947EF5C6043B}"/>
          </ac:spMkLst>
        </pc:spChg>
        <pc:spChg chg="add del mod">
          <ac:chgData name="Benoît Lartigue" userId="c83c0038-37be-45ba-8edb-f5baf791f02f" providerId="ADAL" clId="{F2F6E7B5-B186-4FF1-A8C9-75A85AED0711}" dt="2022-03-28T19:41:18.310" v="411"/>
          <ac:spMkLst>
            <pc:docMk/>
            <pc:sldMk cId="3875884898" sldId="444"/>
            <ac:spMk id="5" creationId="{429796E4-DD2C-4F8D-97DA-7A6FBDFFF169}"/>
          </ac:spMkLst>
        </pc:spChg>
        <pc:spChg chg="add mod">
          <ac:chgData name="Benoît Lartigue" userId="c83c0038-37be-45ba-8edb-f5baf791f02f" providerId="ADAL" clId="{F2F6E7B5-B186-4FF1-A8C9-75A85AED0711}" dt="2022-03-31T18:07:03.479" v="1871" actId="20577"/>
          <ac:spMkLst>
            <pc:docMk/>
            <pc:sldMk cId="3875884898" sldId="444"/>
            <ac:spMk id="10" creationId="{66CC6A69-2E17-4093-925E-C0A8EEAF835F}"/>
          </ac:spMkLst>
        </pc:spChg>
        <pc:spChg chg="add mod">
          <ac:chgData name="Benoît Lartigue" userId="c83c0038-37be-45ba-8edb-f5baf791f02f" providerId="ADAL" clId="{F2F6E7B5-B186-4FF1-A8C9-75A85AED0711}" dt="2022-03-31T18:06:46.702" v="1869" actId="1076"/>
          <ac:spMkLst>
            <pc:docMk/>
            <pc:sldMk cId="3875884898" sldId="444"/>
            <ac:spMk id="11" creationId="{751459AF-E63F-45EC-8D33-117FFA46CD94}"/>
          </ac:spMkLst>
        </pc:spChg>
        <pc:spChg chg="del">
          <ac:chgData name="Benoît Lartigue" userId="c83c0038-37be-45ba-8edb-f5baf791f02f" providerId="ADAL" clId="{F2F6E7B5-B186-4FF1-A8C9-75A85AED0711}" dt="2022-03-28T19:40:22.582" v="336" actId="478"/>
          <ac:spMkLst>
            <pc:docMk/>
            <pc:sldMk cId="3875884898" sldId="444"/>
            <ac:spMk id="15" creationId="{48200597-16F9-460A-9C7D-6197A0EFC713}"/>
          </ac:spMkLst>
        </pc:spChg>
        <pc:spChg chg="del">
          <ac:chgData name="Benoît Lartigue" userId="c83c0038-37be-45ba-8edb-f5baf791f02f" providerId="ADAL" clId="{F2F6E7B5-B186-4FF1-A8C9-75A85AED0711}" dt="2022-03-28T19:40:20.902" v="335" actId="478"/>
          <ac:spMkLst>
            <pc:docMk/>
            <pc:sldMk cId="3875884898" sldId="444"/>
            <ac:spMk id="23" creationId="{0B7A2C65-B29B-48C0-A039-57023C565ABC}"/>
          </ac:spMkLst>
        </pc:spChg>
        <pc:spChg chg="del">
          <ac:chgData name="Benoît Lartigue" userId="c83c0038-37be-45ba-8edb-f5baf791f02f" providerId="ADAL" clId="{F2F6E7B5-B186-4FF1-A8C9-75A85AED0711}" dt="2022-03-28T19:41:27.396" v="414" actId="26606"/>
          <ac:spMkLst>
            <pc:docMk/>
            <pc:sldMk cId="3875884898" sldId="444"/>
            <ac:spMk id="24" creationId="{C8C9F670-D457-4F9E-BDA1-B6468C7782EB}"/>
          </ac:spMkLst>
        </pc:spChg>
        <pc:spChg chg="del">
          <ac:chgData name="Benoît Lartigue" userId="c83c0038-37be-45ba-8edb-f5baf791f02f" providerId="ADAL" clId="{F2F6E7B5-B186-4FF1-A8C9-75A85AED0711}" dt="2022-03-28T19:41:27.396" v="414" actId="26606"/>
          <ac:spMkLst>
            <pc:docMk/>
            <pc:sldMk cId="3875884898" sldId="444"/>
            <ac:spMk id="25" creationId="{240E2333-C7BB-42CB-A674-0BE0C8ED7B26}"/>
          </ac:spMkLst>
        </pc:spChg>
        <pc:spChg chg="del">
          <ac:chgData name="Benoît Lartigue" userId="c83c0038-37be-45ba-8edb-f5baf791f02f" providerId="ADAL" clId="{F2F6E7B5-B186-4FF1-A8C9-75A85AED0711}" dt="2022-03-28T19:41:27.396" v="414" actId="26606"/>
          <ac:spMkLst>
            <pc:docMk/>
            <pc:sldMk cId="3875884898" sldId="444"/>
            <ac:spMk id="26" creationId="{6CADF7DA-72EF-4990-9F27-D443BAF7D83E}"/>
          </ac:spMkLst>
        </pc:spChg>
        <pc:spChg chg="add del">
          <ac:chgData name="Benoît Lartigue" userId="c83c0038-37be-45ba-8edb-f5baf791f02f" providerId="ADAL" clId="{F2F6E7B5-B186-4FF1-A8C9-75A85AED0711}" dt="2022-03-28T19:41:53.664" v="419" actId="931"/>
          <ac:spMkLst>
            <pc:docMk/>
            <pc:sldMk cId="3875884898" sldId="444"/>
            <ac:spMk id="30" creationId="{09A5DAF5-1DA7-AA13-7445-4136EEF7A0D2}"/>
          </ac:spMkLst>
        </pc:spChg>
        <pc:spChg chg="add">
          <ac:chgData name="Benoît Lartigue" userId="c83c0038-37be-45ba-8edb-f5baf791f02f" providerId="ADAL" clId="{F2F6E7B5-B186-4FF1-A8C9-75A85AED0711}" dt="2022-03-28T19:41:27.396" v="414" actId="26606"/>
          <ac:spMkLst>
            <pc:docMk/>
            <pc:sldMk cId="3875884898" sldId="444"/>
            <ac:spMk id="33" creationId="{D9BD230D-0708-4782-93C2-6421485EDE4E}"/>
          </ac:spMkLst>
        </pc:spChg>
        <pc:spChg chg="add">
          <ac:chgData name="Benoît Lartigue" userId="c83c0038-37be-45ba-8edb-f5baf791f02f" providerId="ADAL" clId="{F2F6E7B5-B186-4FF1-A8C9-75A85AED0711}" dt="2022-03-28T19:41:27.396" v="414" actId="26606"/>
          <ac:spMkLst>
            <pc:docMk/>
            <pc:sldMk cId="3875884898" sldId="444"/>
            <ac:spMk id="35" creationId="{D630D25A-547E-4D17-B65E-FA2B88893184}"/>
          </ac:spMkLst>
        </pc:spChg>
        <pc:spChg chg="add">
          <ac:chgData name="Benoît Lartigue" userId="c83c0038-37be-45ba-8edb-f5baf791f02f" providerId="ADAL" clId="{F2F6E7B5-B186-4FF1-A8C9-75A85AED0711}" dt="2022-03-28T19:41:27.396" v="414" actId="26606"/>
          <ac:spMkLst>
            <pc:docMk/>
            <pc:sldMk cId="3875884898" sldId="444"/>
            <ac:spMk id="37" creationId="{F39C56FC-EE04-4CE0-8DE2-736A201E9A38}"/>
          </ac:spMkLst>
        </pc:spChg>
        <pc:graphicFrameChg chg="del">
          <ac:chgData name="Benoît Lartigue" userId="c83c0038-37be-45ba-8edb-f5baf791f02f" providerId="ADAL" clId="{F2F6E7B5-B186-4FF1-A8C9-75A85AED0711}" dt="2022-03-28T19:39:50.944" v="333" actId="478"/>
          <ac:graphicFrameMkLst>
            <pc:docMk/>
            <pc:sldMk cId="3875884898" sldId="444"/>
            <ac:graphicFrameMk id="4" creationId="{0DF1773C-0BC1-4E47-9489-6644D5E4CDDA}"/>
          </ac:graphicFrameMkLst>
        </pc:graphicFrameChg>
        <pc:graphicFrameChg chg="del">
          <ac:chgData name="Benoît Lartigue" userId="c83c0038-37be-45ba-8edb-f5baf791f02f" providerId="ADAL" clId="{F2F6E7B5-B186-4FF1-A8C9-75A85AED0711}" dt="2022-03-28T19:40:18.951" v="334" actId="478"/>
          <ac:graphicFrameMkLst>
            <pc:docMk/>
            <pc:sldMk cId="3875884898" sldId="444"/>
            <ac:graphicFrameMk id="19" creationId="{DA4CBEA9-5D4B-4C36-AA2B-014869D7921E}"/>
          </ac:graphicFrameMkLst>
        </pc:graphicFrameChg>
        <pc:picChg chg="add mod">
          <ac:chgData name="Benoît Lartigue" userId="c83c0038-37be-45ba-8edb-f5baf791f02f" providerId="ADAL" clId="{F2F6E7B5-B186-4FF1-A8C9-75A85AED0711}" dt="2022-03-28T19:41:39.800" v="418" actId="14100"/>
          <ac:picMkLst>
            <pc:docMk/>
            <pc:sldMk cId="3875884898" sldId="444"/>
            <ac:picMk id="7" creationId="{B681212F-B752-478E-AA89-A4E6BDB40C69}"/>
          </ac:picMkLst>
        </pc:picChg>
        <pc:picChg chg="add mod">
          <ac:chgData name="Benoît Lartigue" userId="c83c0038-37be-45ba-8edb-f5baf791f02f" providerId="ADAL" clId="{F2F6E7B5-B186-4FF1-A8C9-75A85AED0711}" dt="2022-03-28T19:48:13.654" v="543" actId="1076"/>
          <ac:picMkLst>
            <pc:docMk/>
            <pc:sldMk cId="3875884898" sldId="444"/>
            <ac:picMk id="9" creationId="{2A7ED7F1-FE14-4F59-BEAB-A6FFA6E2628E}"/>
          </ac:picMkLst>
        </pc:picChg>
      </pc:sldChg>
      <pc:sldChg chg="addSp modSp new del mod setBg">
        <pc:chgData name="Benoît Lartigue" userId="c83c0038-37be-45ba-8edb-f5baf791f02f" providerId="ADAL" clId="{F2F6E7B5-B186-4FF1-A8C9-75A85AED0711}" dt="2022-03-28T19:27:17.792" v="330" actId="47"/>
        <pc:sldMkLst>
          <pc:docMk/>
          <pc:sldMk cId="851494595" sldId="445"/>
        </pc:sldMkLst>
        <pc:spChg chg="mod">
          <ac:chgData name="Benoît Lartigue" userId="c83c0038-37be-45ba-8edb-f5baf791f02f" providerId="ADAL" clId="{F2F6E7B5-B186-4FF1-A8C9-75A85AED0711}" dt="2022-03-28T19:24:24.337" v="328" actId="26606"/>
          <ac:spMkLst>
            <pc:docMk/>
            <pc:sldMk cId="851494595" sldId="445"/>
            <ac:spMk id="2" creationId="{A25EAF25-080C-43F3-89DF-5AEA4A515D16}"/>
          </ac:spMkLst>
        </pc:spChg>
        <pc:spChg chg="mod">
          <ac:chgData name="Benoît Lartigue" userId="c83c0038-37be-45ba-8edb-f5baf791f02f" providerId="ADAL" clId="{F2F6E7B5-B186-4FF1-A8C9-75A85AED0711}" dt="2022-03-28T19:24:24.337" v="328" actId="26606"/>
          <ac:spMkLst>
            <pc:docMk/>
            <pc:sldMk cId="851494595" sldId="445"/>
            <ac:spMk id="3" creationId="{F350A63C-62AC-462B-86B0-E20DF15AB010}"/>
          </ac:spMkLst>
        </pc:spChg>
        <pc:spChg chg="add">
          <ac:chgData name="Benoît Lartigue" userId="c83c0038-37be-45ba-8edb-f5baf791f02f" providerId="ADAL" clId="{F2F6E7B5-B186-4FF1-A8C9-75A85AED0711}" dt="2022-03-28T19:24:24.337" v="328" actId="26606"/>
          <ac:spMkLst>
            <pc:docMk/>
            <pc:sldMk cId="851494595" sldId="445"/>
            <ac:spMk id="8" creationId="{3A3C2D7E-3F2E-404E-9B30-CB12DC972D50}"/>
          </ac:spMkLst>
        </pc:spChg>
        <pc:spChg chg="add">
          <ac:chgData name="Benoît Lartigue" userId="c83c0038-37be-45ba-8edb-f5baf791f02f" providerId="ADAL" clId="{F2F6E7B5-B186-4FF1-A8C9-75A85AED0711}" dt="2022-03-28T19:24:24.337" v="328" actId="26606"/>
          <ac:spMkLst>
            <pc:docMk/>
            <pc:sldMk cId="851494595" sldId="445"/>
            <ac:spMk id="10" creationId="{F1F7FD00-BF97-4325-B7C2-E451F20840A7}"/>
          </ac:spMkLst>
        </pc:spChg>
        <pc:spChg chg="add">
          <ac:chgData name="Benoît Lartigue" userId="c83c0038-37be-45ba-8edb-f5baf791f02f" providerId="ADAL" clId="{F2F6E7B5-B186-4FF1-A8C9-75A85AED0711}" dt="2022-03-28T19:24:24.337" v="328" actId="26606"/>
          <ac:spMkLst>
            <pc:docMk/>
            <pc:sldMk cId="851494595" sldId="445"/>
            <ac:spMk id="12" creationId="{179B5294-DA4E-4926-B14A-DD6E07A12F67}"/>
          </ac:spMkLst>
        </pc:spChg>
      </pc:sldChg>
      <pc:sldChg chg="addSp delSp modSp add mod setBg">
        <pc:chgData name="Benoît Lartigue" userId="c83c0038-37be-45ba-8edb-f5baf791f02f" providerId="ADAL" clId="{F2F6E7B5-B186-4FF1-A8C9-75A85AED0711}" dt="2022-03-31T18:06:55.754" v="1870" actId="20577"/>
        <pc:sldMkLst>
          <pc:docMk/>
          <pc:sldMk cId="3072416669" sldId="445"/>
        </pc:sldMkLst>
        <pc:spChg chg="mod">
          <ac:chgData name="Benoît Lartigue" userId="c83c0038-37be-45ba-8edb-f5baf791f02f" providerId="ADAL" clId="{F2F6E7B5-B186-4FF1-A8C9-75A85AED0711}" dt="2022-03-31T13:29:16.397" v="1767" actId="404"/>
          <ac:spMkLst>
            <pc:docMk/>
            <pc:sldMk cId="3072416669" sldId="445"/>
            <ac:spMk id="2" creationId="{E494CC2C-3E4D-4A85-B1ED-947EF5C6043B}"/>
          </ac:spMkLst>
        </pc:spChg>
        <pc:spChg chg="add del mod">
          <ac:chgData name="Benoît Lartigue" userId="c83c0038-37be-45ba-8edb-f5baf791f02f" providerId="ADAL" clId="{F2F6E7B5-B186-4FF1-A8C9-75A85AED0711}" dt="2022-03-28T19:43:07.366" v="434"/>
          <ac:spMkLst>
            <pc:docMk/>
            <pc:sldMk cId="3072416669" sldId="445"/>
            <ac:spMk id="4" creationId="{1D8A4BB6-F43B-4C48-A038-734FDC6DF5EF}"/>
          </ac:spMkLst>
        </pc:spChg>
        <pc:spChg chg="add mod">
          <ac:chgData name="Benoît Lartigue" userId="c83c0038-37be-45ba-8edb-f5baf791f02f" providerId="ADAL" clId="{F2F6E7B5-B186-4FF1-A8C9-75A85AED0711}" dt="2022-03-31T18:06:55.754" v="1870" actId="20577"/>
          <ac:spMkLst>
            <pc:docMk/>
            <pc:sldMk cId="3072416669" sldId="445"/>
            <ac:spMk id="12" creationId="{CC56C56F-6206-4252-A490-2ED3C6244A0A}"/>
          </ac:spMkLst>
        </pc:spChg>
        <pc:spChg chg="add mod">
          <ac:chgData name="Benoît Lartigue" userId="c83c0038-37be-45ba-8edb-f5baf791f02f" providerId="ADAL" clId="{F2F6E7B5-B186-4FF1-A8C9-75A85AED0711}" dt="2022-03-28T19:51:37.127" v="614" actId="1076"/>
          <ac:spMkLst>
            <pc:docMk/>
            <pc:sldMk cId="3072416669" sldId="445"/>
            <ac:spMk id="13" creationId="{CDBCCD37-91D0-4AE1-9EB0-3A9B5632B9A4}"/>
          </ac:spMkLst>
        </pc:spChg>
        <pc:spChg chg="add mod">
          <ac:chgData name="Benoît Lartigue" userId="c83c0038-37be-45ba-8edb-f5baf791f02f" providerId="ADAL" clId="{F2F6E7B5-B186-4FF1-A8C9-75A85AED0711}" dt="2022-03-28T19:51:38.825" v="615" actId="1076"/>
          <ac:spMkLst>
            <pc:docMk/>
            <pc:sldMk cId="3072416669" sldId="445"/>
            <ac:spMk id="14" creationId="{64470C22-10CF-4DF8-BE36-21D7AC9A6570}"/>
          </ac:spMkLst>
        </pc:spChg>
        <pc:picChg chg="add mod">
          <ac:chgData name="Benoît Lartigue" userId="c83c0038-37be-45ba-8edb-f5baf791f02f" providerId="ADAL" clId="{F2F6E7B5-B186-4FF1-A8C9-75A85AED0711}" dt="2022-03-28T19:43:19.043" v="442" actId="1076"/>
          <ac:picMkLst>
            <pc:docMk/>
            <pc:sldMk cId="3072416669" sldId="445"/>
            <ac:picMk id="6" creationId="{271D9291-46C9-48EC-ACC5-77C071C040E1}"/>
          </ac:picMkLst>
        </pc:picChg>
        <pc:picChg chg="del">
          <ac:chgData name="Benoît Lartigue" userId="c83c0038-37be-45ba-8edb-f5baf791f02f" providerId="ADAL" clId="{F2F6E7B5-B186-4FF1-A8C9-75A85AED0711}" dt="2022-03-28T19:42:52.372" v="433" actId="478"/>
          <ac:picMkLst>
            <pc:docMk/>
            <pc:sldMk cId="3072416669" sldId="445"/>
            <ac:picMk id="7" creationId="{B681212F-B752-478E-AA89-A4E6BDB40C69}"/>
          </ac:picMkLst>
        </pc:picChg>
        <pc:picChg chg="del">
          <ac:chgData name="Benoît Lartigue" userId="c83c0038-37be-45ba-8edb-f5baf791f02f" providerId="ADAL" clId="{F2F6E7B5-B186-4FF1-A8C9-75A85AED0711}" dt="2022-03-28T19:42:51.412" v="432" actId="478"/>
          <ac:picMkLst>
            <pc:docMk/>
            <pc:sldMk cId="3072416669" sldId="445"/>
            <ac:picMk id="9" creationId="{2A7ED7F1-FE14-4F59-BEAB-A6FFA6E2628E}"/>
          </ac:picMkLst>
        </pc:picChg>
      </pc:sldChg>
      <pc:sldChg chg="addSp delSp modSp del mod setBg setFolMasterObjs">
        <pc:chgData name="Benoît Lartigue" userId="c83c0038-37be-45ba-8edb-f5baf791f02f" providerId="ADAL" clId="{F2F6E7B5-B186-4FF1-A8C9-75A85AED0711}" dt="2022-03-28T20:48:11.052" v="1491" actId="47"/>
        <pc:sldMkLst>
          <pc:docMk/>
          <pc:sldMk cId="1019629012" sldId="446"/>
        </pc:sldMkLst>
        <pc:spChg chg="mod">
          <ac:chgData name="Benoît Lartigue" userId="c83c0038-37be-45ba-8edb-f5baf791f02f" providerId="ADAL" clId="{F2F6E7B5-B186-4FF1-A8C9-75A85AED0711}" dt="2022-03-28T20:16:46.423" v="968" actId="790"/>
          <ac:spMkLst>
            <pc:docMk/>
            <pc:sldMk cId="1019629012" sldId="446"/>
            <ac:spMk id="2" creationId="{89985CCC-F77E-473D-B972-E88956AF3DA5}"/>
          </ac:spMkLst>
        </pc:spChg>
        <pc:spChg chg="del">
          <ac:chgData name="Benoît Lartigue" userId="c83c0038-37be-45ba-8edb-f5baf791f02f" providerId="ADAL" clId="{F2F6E7B5-B186-4FF1-A8C9-75A85AED0711}" dt="2022-03-28T20:15:14.454" v="955" actId="478"/>
          <ac:spMkLst>
            <pc:docMk/>
            <pc:sldMk cId="1019629012" sldId="446"/>
            <ac:spMk id="6" creationId="{0E2D083C-D711-4AAA-A012-10ECD8CF6926}"/>
          </ac:spMkLst>
        </pc:spChg>
        <pc:spChg chg="del">
          <ac:chgData name="Benoît Lartigue" userId="c83c0038-37be-45ba-8edb-f5baf791f02f" providerId="ADAL" clId="{F2F6E7B5-B186-4FF1-A8C9-75A85AED0711}" dt="2022-03-28T20:15:11.903" v="953" actId="478"/>
          <ac:spMkLst>
            <pc:docMk/>
            <pc:sldMk cId="1019629012" sldId="446"/>
            <ac:spMk id="7" creationId="{7DB63F61-EC77-439E-81D5-C93CA6E0E14C}"/>
          </ac:spMkLst>
        </pc:spChg>
        <pc:spChg chg="del">
          <ac:chgData name="Benoît Lartigue" userId="c83c0038-37be-45ba-8edb-f5baf791f02f" providerId="ADAL" clId="{F2F6E7B5-B186-4FF1-A8C9-75A85AED0711}" dt="2022-03-28T20:15:16.175" v="956" actId="478"/>
          <ac:spMkLst>
            <pc:docMk/>
            <pc:sldMk cId="1019629012" sldId="446"/>
            <ac:spMk id="12" creationId="{FC1E96FD-5A0F-44AD-B797-7443AEA14554}"/>
          </ac:spMkLst>
        </pc:spChg>
        <pc:spChg chg="del">
          <ac:chgData name="Benoît Lartigue" userId="c83c0038-37be-45ba-8edb-f5baf791f02f" providerId="ADAL" clId="{F2F6E7B5-B186-4FF1-A8C9-75A85AED0711}" dt="2022-03-28T20:15:44.799" v="961" actId="26606"/>
          <ac:spMkLst>
            <pc:docMk/>
            <pc:sldMk cId="1019629012" sldId="446"/>
            <ac:spMk id="16" creationId="{3EE1A71F-2664-4E38-A47B-A6F74A66A5BA}"/>
          </ac:spMkLst>
        </pc:spChg>
        <pc:spChg chg="del">
          <ac:chgData name="Benoît Lartigue" userId="c83c0038-37be-45ba-8edb-f5baf791f02f" providerId="ADAL" clId="{F2F6E7B5-B186-4FF1-A8C9-75A85AED0711}" dt="2022-03-28T20:15:44.799" v="961" actId="26606"/>
          <ac:spMkLst>
            <pc:docMk/>
            <pc:sldMk cId="1019629012" sldId="446"/>
            <ac:spMk id="17" creationId="{895A2202-3CDB-4BEB-B357-591207B19CE3}"/>
          </ac:spMkLst>
        </pc:spChg>
        <pc:spChg chg="del">
          <ac:chgData name="Benoît Lartigue" userId="c83c0038-37be-45ba-8edb-f5baf791f02f" providerId="ADAL" clId="{F2F6E7B5-B186-4FF1-A8C9-75A85AED0711}" dt="2022-03-28T20:15:44.799" v="961" actId="26606"/>
          <ac:spMkLst>
            <pc:docMk/>
            <pc:sldMk cId="1019629012" sldId="446"/>
            <ac:spMk id="18" creationId="{3AD441E9-6D75-456C-B0AE-40B2012E17CA}"/>
          </ac:spMkLst>
        </pc:spChg>
        <pc:spChg chg="add">
          <ac:chgData name="Benoît Lartigue" userId="c83c0038-37be-45ba-8edb-f5baf791f02f" providerId="ADAL" clId="{F2F6E7B5-B186-4FF1-A8C9-75A85AED0711}" dt="2022-03-28T20:15:44.799" v="961" actId="26606"/>
          <ac:spMkLst>
            <pc:docMk/>
            <pc:sldMk cId="1019629012" sldId="446"/>
            <ac:spMk id="51" creationId="{AE2F7D72-C98C-4C79-88A4-1DD7AAE7BF3D}"/>
          </ac:spMkLst>
        </pc:spChg>
        <pc:spChg chg="add">
          <ac:chgData name="Benoît Lartigue" userId="c83c0038-37be-45ba-8edb-f5baf791f02f" providerId="ADAL" clId="{F2F6E7B5-B186-4FF1-A8C9-75A85AED0711}" dt="2022-03-28T20:15:44.799" v="961" actId="26606"/>
          <ac:spMkLst>
            <pc:docMk/>
            <pc:sldMk cId="1019629012" sldId="446"/>
            <ac:spMk id="53" creationId="{C03B0394-07A3-4767-BDD5-04B2F3E6BD4B}"/>
          </ac:spMkLst>
        </pc:spChg>
        <pc:spChg chg="add">
          <ac:chgData name="Benoît Lartigue" userId="c83c0038-37be-45ba-8edb-f5baf791f02f" providerId="ADAL" clId="{F2F6E7B5-B186-4FF1-A8C9-75A85AED0711}" dt="2022-03-28T20:15:44.799" v="961" actId="26606"/>
          <ac:spMkLst>
            <pc:docMk/>
            <pc:sldMk cId="1019629012" sldId="446"/>
            <ac:spMk id="55" creationId="{EA50189A-2FD4-4608-A527-341A1811A64B}"/>
          </ac:spMkLst>
        </pc:spChg>
        <pc:spChg chg="add">
          <ac:chgData name="Benoît Lartigue" userId="c83c0038-37be-45ba-8edb-f5baf791f02f" providerId="ADAL" clId="{F2F6E7B5-B186-4FF1-A8C9-75A85AED0711}" dt="2022-03-28T20:15:44.799" v="961" actId="26606"/>
          <ac:spMkLst>
            <pc:docMk/>
            <pc:sldMk cId="1019629012" sldId="446"/>
            <ac:spMk id="57" creationId="{95ECFC88-1E40-4C47-960F-87C500F10959}"/>
          </ac:spMkLst>
        </pc:spChg>
        <pc:spChg chg="add">
          <ac:chgData name="Benoît Lartigue" userId="c83c0038-37be-45ba-8edb-f5baf791f02f" providerId="ADAL" clId="{F2F6E7B5-B186-4FF1-A8C9-75A85AED0711}" dt="2022-03-28T20:15:44.799" v="961" actId="26606"/>
          <ac:spMkLst>
            <pc:docMk/>
            <pc:sldMk cId="1019629012" sldId="446"/>
            <ac:spMk id="59" creationId="{3B61BD80-022D-4577-9D14-EAD5DFD135CF}"/>
          </ac:spMkLst>
        </pc:spChg>
        <pc:grpChg chg="add">
          <ac:chgData name="Benoît Lartigue" userId="c83c0038-37be-45ba-8edb-f5baf791f02f" providerId="ADAL" clId="{F2F6E7B5-B186-4FF1-A8C9-75A85AED0711}" dt="2022-03-28T20:15:44.799" v="961" actId="26606"/>
          <ac:grpSpMkLst>
            <pc:docMk/>
            <pc:sldMk cId="1019629012" sldId="446"/>
            <ac:grpSpMk id="23" creationId="{51B860BB-F934-4DE1-A930-090DD475F1A9}"/>
          </ac:grpSpMkLst>
        </pc:grpChg>
        <pc:grpChg chg="add">
          <ac:chgData name="Benoît Lartigue" userId="c83c0038-37be-45ba-8edb-f5baf791f02f" providerId="ADAL" clId="{F2F6E7B5-B186-4FF1-A8C9-75A85AED0711}" dt="2022-03-28T20:15:44.799" v="961" actId="26606"/>
          <ac:grpSpMkLst>
            <pc:docMk/>
            <pc:sldMk cId="1019629012" sldId="446"/>
            <ac:grpSpMk id="37" creationId="{DD17BCFA-C80F-4670-B8B9-034B5B1C8BA8}"/>
          </ac:grpSpMkLst>
        </pc:grpChg>
        <pc:picChg chg="add mod">
          <ac:chgData name="Benoît Lartigue" userId="c83c0038-37be-45ba-8edb-f5baf791f02f" providerId="ADAL" clId="{F2F6E7B5-B186-4FF1-A8C9-75A85AED0711}" dt="2022-03-28T20:18:07.366" v="975" actId="1076"/>
          <ac:picMkLst>
            <pc:docMk/>
            <pc:sldMk cId="1019629012" sldId="446"/>
            <ac:picMk id="4" creationId="{DD4DB7D8-F2C2-41D5-BAF7-3828E5A6E37B}"/>
          </ac:picMkLst>
        </pc:picChg>
        <pc:picChg chg="del">
          <ac:chgData name="Benoît Lartigue" userId="c83c0038-37be-45ba-8edb-f5baf791f02f" providerId="ADAL" clId="{F2F6E7B5-B186-4FF1-A8C9-75A85AED0711}" dt="2022-03-28T20:15:12.707" v="954" actId="478"/>
          <ac:picMkLst>
            <pc:docMk/>
            <pc:sldMk cId="1019629012" sldId="446"/>
            <ac:picMk id="9" creationId="{1B797879-9447-4103-809D-B2C3CB2FA45B}"/>
          </ac:picMkLst>
        </pc:picChg>
        <pc:picChg chg="del">
          <ac:chgData name="Benoît Lartigue" userId="c83c0038-37be-45ba-8edb-f5baf791f02f" providerId="ADAL" clId="{F2F6E7B5-B186-4FF1-A8C9-75A85AED0711}" dt="2022-03-28T20:15:09.503" v="952" actId="478"/>
          <ac:picMkLst>
            <pc:docMk/>
            <pc:sldMk cId="1019629012" sldId="446"/>
            <ac:picMk id="10" creationId="{F17FA489-9E7C-49E1-B3FD-45354B80B9F6}"/>
          </ac:picMkLst>
        </pc:picChg>
      </pc:sldChg>
      <pc:sldChg chg="modSp mod setBg modAnim">
        <pc:chgData name="Benoît Lartigue" userId="c83c0038-37be-45ba-8edb-f5baf791f02f" providerId="ADAL" clId="{F2F6E7B5-B186-4FF1-A8C9-75A85AED0711}" dt="2022-03-31T13:08:17.407" v="1758"/>
        <pc:sldMkLst>
          <pc:docMk/>
          <pc:sldMk cId="2991384566" sldId="447"/>
        </pc:sldMkLst>
        <pc:spChg chg="mod">
          <ac:chgData name="Benoît Lartigue" userId="c83c0038-37be-45ba-8edb-f5baf791f02f" providerId="ADAL" clId="{F2F6E7B5-B186-4FF1-A8C9-75A85AED0711}" dt="2022-03-30T20:01:16.138" v="1674" actId="1076"/>
          <ac:spMkLst>
            <pc:docMk/>
            <pc:sldMk cId="2991384566" sldId="447"/>
            <ac:spMk id="2" creationId="{0864D5A0-9C99-495D-A8FD-CAEF747700FA}"/>
          </ac:spMkLst>
        </pc:spChg>
      </pc:sldChg>
      <pc:sldChg chg="addSp delSp modSp add del mod setBg">
        <pc:chgData name="Benoît Lartigue" userId="c83c0038-37be-45ba-8edb-f5baf791f02f" providerId="ADAL" clId="{F2F6E7B5-B186-4FF1-A8C9-75A85AED0711}" dt="2022-03-28T20:33:30.828" v="1277" actId="47"/>
        <pc:sldMkLst>
          <pc:docMk/>
          <pc:sldMk cId="4231885309" sldId="447"/>
        </pc:sldMkLst>
        <pc:picChg chg="del">
          <ac:chgData name="Benoît Lartigue" userId="c83c0038-37be-45ba-8edb-f5baf791f02f" providerId="ADAL" clId="{F2F6E7B5-B186-4FF1-A8C9-75A85AED0711}" dt="2022-03-28T20:19:59.511" v="978" actId="478"/>
          <ac:picMkLst>
            <pc:docMk/>
            <pc:sldMk cId="4231885309" sldId="447"/>
            <ac:picMk id="4" creationId="{DD4DB7D8-F2C2-41D5-BAF7-3828E5A6E37B}"/>
          </ac:picMkLst>
        </pc:picChg>
        <pc:picChg chg="add mod">
          <ac:chgData name="Benoît Lartigue" userId="c83c0038-37be-45ba-8edb-f5baf791f02f" providerId="ADAL" clId="{F2F6E7B5-B186-4FF1-A8C9-75A85AED0711}" dt="2022-03-28T20:19:57.396" v="977"/>
          <ac:picMkLst>
            <pc:docMk/>
            <pc:sldMk cId="4231885309" sldId="447"/>
            <ac:picMk id="5" creationId="{30DBF4E5-FBBB-4A08-9ADC-CE2F81E47383}"/>
          </ac:picMkLst>
        </pc:picChg>
      </pc:sldChg>
      <pc:sldChg chg="modSp mod setBg modAnim">
        <pc:chgData name="Benoît Lartigue" userId="c83c0038-37be-45ba-8edb-f5baf791f02f" providerId="ADAL" clId="{F2F6E7B5-B186-4FF1-A8C9-75A85AED0711}" dt="2022-03-31T13:08:17.407" v="1758"/>
        <pc:sldMkLst>
          <pc:docMk/>
          <pc:sldMk cId="2731726877" sldId="448"/>
        </pc:sldMkLst>
        <pc:spChg chg="mod">
          <ac:chgData name="Benoît Lartigue" userId="c83c0038-37be-45ba-8edb-f5baf791f02f" providerId="ADAL" clId="{F2F6E7B5-B186-4FF1-A8C9-75A85AED0711}" dt="2022-03-30T19:59:20.636" v="1648" actId="113"/>
          <ac:spMkLst>
            <pc:docMk/>
            <pc:sldMk cId="2731726877" sldId="448"/>
            <ac:spMk id="2" creationId="{3D0EEEA5-222A-4F44-A6DC-F959DC3F3C59}"/>
          </ac:spMkLst>
        </pc:spChg>
      </pc:sldChg>
      <pc:sldChg chg="new del setBg">
        <pc:chgData name="Benoît Lartigue" userId="c83c0038-37be-45ba-8edb-f5baf791f02f" providerId="ADAL" clId="{F2F6E7B5-B186-4FF1-A8C9-75A85AED0711}" dt="2022-03-28T20:27:21.158" v="1192" actId="47"/>
        <pc:sldMkLst>
          <pc:docMk/>
          <pc:sldMk cId="2733671755" sldId="448"/>
        </pc:sldMkLst>
      </pc:sldChg>
      <pc:sldChg chg="del setBg delDesignElem">
        <pc:chgData name="Benoît Lartigue" userId="c83c0038-37be-45ba-8edb-f5baf791f02f" providerId="ADAL" clId="{F2F6E7B5-B186-4FF1-A8C9-75A85AED0711}" dt="2022-03-28T20:21:18.193" v="1034" actId="47"/>
        <pc:sldMkLst>
          <pc:docMk/>
          <pc:sldMk cId="4105916388" sldId="448"/>
        </pc:sldMkLst>
      </pc:sldChg>
      <pc:sldChg chg="delSp modSp add del mod modClrScheme delDesignElem chgLayout">
        <pc:chgData name="Benoît Lartigue" userId="c83c0038-37be-45ba-8edb-f5baf791f02f" providerId="ADAL" clId="{F2F6E7B5-B186-4FF1-A8C9-75A85AED0711}" dt="2022-03-28T20:26:33.830" v="1189" actId="47"/>
        <pc:sldMkLst>
          <pc:docMk/>
          <pc:sldMk cId="2098552769" sldId="449"/>
        </pc:sldMkLst>
        <pc:spChg chg="mod ord">
          <ac:chgData name="Benoît Lartigue" userId="c83c0038-37be-45ba-8edb-f5baf791f02f" providerId="ADAL" clId="{F2F6E7B5-B186-4FF1-A8C9-75A85AED0711}" dt="2022-03-28T20:26:21.931" v="1188" actId="27636"/>
          <ac:spMkLst>
            <pc:docMk/>
            <pc:sldMk cId="2098552769" sldId="449"/>
            <ac:spMk id="2" creationId="{E494CC2C-3E4D-4A85-B1ED-947EF5C6043B}"/>
          </ac:spMkLst>
        </pc:spChg>
        <pc:spChg chg="del">
          <ac:chgData name="Benoît Lartigue" userId="c83c0038-37be-45ba-8edb-f5baf791f02f" providerId="ADAL" clId="{F2F6E7B5-B186-4FF1-A8C9-75A85AED0711}" dt="2022-03-28T20:26:21.915" v="1187" actId="700"/>
          <ac:spMkLst>
            <pc:docMk/>
            <pc:sldMk cId="2098552769" sldId="449"/>
            <ac:spMk id="33" creationId="{D9BD230D-0708-4782-93C2-6421485EDE4E}"/>
          </ac:spMkLst>
        </pc:spChg>
        <pc:spChg chg="del">
          <ac:chgData name="Benoît Lartigue" userId="c83c0038-37be-45ba-8edb-f5baf791f02f" providerId="ADAL" clId="{F2F6E7B5-B186-4FF1-A8C9-75A85AED0711}" dt="2022-03-28T20:26:21.915" v="1187" actId="700"/>
          <ac:spMkLst>
            <pc:docMk/>
            <pc:sldMk cId="2098552769" sldId="449"/>
            <ac:spMk id="35" creationId="{D630D25A-547E-4D17-B65E-FA2B88893184}"/>
          </ac:spMkLst>
        </pc:spChg>
        <pc:spChg chg="del">
          <ac:chgData name="Benoît Lartigue" userId="c83c0038-37be-45ba-8edb-f5baf791f02f" providerId="ADAL" clId="{F2F6E7B5-B186-4FF1-A8C9-75A85AED0711}" dt="2022-03-28T20:26:21.915" v="1187" actId="700"/>
          <ac:spMkLst>
            <pc:docMk/>
            <pc:sldMk cId="2098552769" sldId="449"/>
            <ac:spMk id="37" creationId="{F39C56FC-EE04-4CE0-8DE2-736A201E9A38}"/>
          </ac:spMkLst>
        </pc:spChg>
        <pc:picChg chg="mod ord">
          <ac:chgData name="Benoît Lartigue" userId="c83c0038-37be-45ba-8edb-f5baf791f02f" providerId="ADAL" clId="{F2F6E7B5-B186-4FF1-A8C9-75A85AED0711}" dt="2022-03-28T20:26:21.915" v="1187" actId="700"/>
          <ac:picMkLst>
            <pc:docMk/>
            <pc:sldMk cId="2098552769" sldId="449"/>
            <ac:picMk id="6" creationId="{271D9291-46C9-48EC-ACC5-77C071C040E1}"/>
          </ac:picMkLst>
        </pc:picChg>
      </pc:sldChg>
      <pc:sldChg chg="new del">
        <pc:chgData name="Benoît Lartigue" userId="c83c0038-37be-45ba-8edb-f5baf791f02f" providerId="ADAL" clId="{F2F6E7B5-B186-4FF1-A8C9-75A85AED0711}" dt="2022-03-28T20:27:06.020" v="1191" actId="47"/>
        <pc:sldMkLst>
          <pc:docMk/>
          <pc:sldMk cId="2755189819" sldId="449"/>
        </pc:sldMkLst>
      </pc:sldChg>
      <pc:sldChg chg="addSp delSp modSp mod">
        <pc:chgData name="Benoît Lartigue" userId="c83c0038-37be-45ba-8edb-f5baf791f02f" providerId="ADAL" clId="{F2F6E7B5-B186-4FF1-A8C9-75A85AED0711}" dt="2022-03-31T19:53:31.541" v="2455" actId="20577"/>
        <pc:sldMkLst>
          <pc:docMk/>
          <pc:sldMk cId="3495614756" sldId="449"/>
        </pc:sldMkLst>
        <pc:spChg chg="mod">
          <ac:chgData name="Benoît Lartigue" userId="c83c0038-37be-45ba-8edb-f5baf791f02f" providerId="ADAL" clId="{F2F6E7B5-B186-4FF1-A8C9-75A85AED0711}" dt="2022-03-31T19:53:31.541" v="2455" actId="20577"/>
          <ac:spMkLst>
            <pc:docMk/>
            <pc:sldMk cId="3495614756" sldId="449"/>
            <ac:spMk id="2" creationId="{89985CCC-F77E-473D-B972-E88956AF3DA5}"/>
          </ac:spMkLst>
        </pc:spChg>
        <pc:spChg chg="del">
          <ac:chgData name="Benoît Lartigue" userId="c83c0038-37be-45ba-8edb-f5baf791f02f" providerId="ADAL" clId="{F2F6E7B5-B186-4FF1-A8C9-75A85AED0711}" dt="2022-03-28T20:27:33.805" v="1197" actId="478"/>
          <ac:spMkLst>
            <pc:docMk/>
            <pc:sldMk cId="3495614756" sldId="449"/>
            <ac:spMk id="6" creationId="{0E2D083C-D711-4AAA-A012-10ECD8CF6926}"/>
          </ac:spMkLst>
        </pc:spChg>
        <pc:spChg chg="del">
          <ac:chgData name="Benoît Lartigue" userId="c83c0038-37be-45ba-8edb-f5baf791f02f" providerId="ADAL" clId="{F2F6E7B5-B186-4FF1-A8C9-75A85AED0711}" dt="2022-03-28T20:27:26.347" v="1194" actId="478"/>
          <ac:spMkLst>
            <pc:docMk/>
            <pc:sldMk cId="3495614756" sldId="449"/>
            <ac:spMk id="7" creationId="{7DB63F61-EC77-439E-81D5-C93CA6E0E14C}"/>
          </ac:spMkLst>
        </pc:spChg>
        <pc:spChg chg="del">
          <ac:chgData name="Benoît Lartigue" userId="c83c0038-37be-45ba-8edb-f5baf791f02f" providerId="ADAL" clId="{F2F6E7B5-B186-4FF1-A8C9-75A85AED0711}" dt="2022-03-28T20:27:30.883" v="1196" actId="478"/>
          <ac:spMkLst>
            <pc:docMk/>
            <pc:sldMk cId="3495614756" sldId="449"/>
            <ac:spMk id="12" creationId="{FC1E96FD-5A0F-44AD-B797-7443AEA14554}"/>
          </ac:spMkLst>
        </pc:spChg>
        <pc:spChg chg="add mod">
          <ac:chgData name="Benoît Lartigue" userId="c83c0038-37be-45ba-8edb-f5baf791f02f" providerId="ADAL" clId="{F2F6E7B5-B186-4FF1-A8C9-75A85AED0711}" dt="2022-03-28T20:50:08.814" v="1587" actId="20577"/>
          <ac:spMkLst>
            <pc:docMk/>
            <pc:sldMk cId="3495614756" sldId="449"/>
            <ac:spMk id="13" creationId="{23415210-9977-4181-A3DE-13C479293C98}"/>
          </ac:spMkLst>
        </pc:spChg>
        <pc:picChg chg="add mod">
          <ac:chgData name="Benoît Lartigue" userId="c83c0038-37be-45ba-8edb-f5baf791f02f" providerId="ADAL" clId="{F2F6E7B5-B186-4FF1-A8C9-75A85AED0711}" dt="2022-03-28T20:50:12.826" v="1588" actId="1076"/>
          <ac:picMkLst>
            <pc:docMk/>
            <pc:sldMk cId="3495614756" sldId="449"/>
            <ac:picMk id="4" creationId="{FF37FED9-01FD-457C-97C4-292BDFF8F993}"/>
          </ac:picMkLst>
        </pc:picChg>
        <pc:picChg chg="add mod">
          <ac:chgData name="Benoît Lartigue" userId="c83c0038-37be-45ba-8edb-f5baf791f02f" providerId="ADAL" clId="{F2F6E7B5-B186-4FF1-A8C9-75A85AED0711}" dt="2022-03-28T20:49:26.522" v="1522" actId="1076"/>
          <ac:picMkLst>
            <pc:docMk/>
            <pc:sldMk cId="3495614756" sldId="449"/>
            <ac:picMk id="8" creationId="{B18B7C8A-D575-4ECE-87A2-D339F1A3D7CC}"/>
          </ac:picMkLst>
        </pc:picChg>
        <pc:picChg chg="del">
          <ac:chgData name="Benoît Lartigue" userId="c83c0038-37be-45ba-8edb-f5baf791f02f" providerId="ADAL" clId="{F2F6E7B5-B186-4FF1-A8C9-75A85AED0711}" dt="2022-03-28T20:27:27.955" v="1195" actId="478"/>
          <ac:picMkLst>
            <pc:docMk/>
            <pc:sldMk cId="3495614756" sldId="449"/>
            <ac:picMk id="9" creationId="{1B797879-9447-4103-809D-B2C3CB2FA45B}"/>
          </ac:picMkLst>
        </pc:picChg>
        <pc:picChg chg="del">
          <ac:chgData name="Benoît Lartigue" userId="c83c0038-37be-45ba-8edb-f5baf791f02f" providerId="ADAL" clId="{F2F6E7B5-B186-4FF1-A8C9-75A85AED0711}" dt="2022-03-28T20:27:24.009" v="1193" actId="478"/>
          <ac:picMkLst>
            <pc:docMk/>
            <pc:sldMk cId="3495614756" sldId="449"/>
            <ac:picMk id="10" creationId="{F17FA489-9E7C-49E1-B3FD-45354B80B9F6}"/>
          </ac:picMkLst>
        </pc:picChg>
        <pc:picChg chg="add mod">
          <ac:chgData name="Benoît Lartigue" userId="c83c0038-37be-45ba-8edb-f5baf791f02f" providerId="ADAL" clId="{F2F6E7B5-B186-4FF1-A8C9-75A85AED0711}" dt="2022-03-28T20:27:56.414" v="1202" actId="14100"/>
          <ac:picMkLst>
            <pc:docMk/>
            <pc:sldMk cId="3495614756" sldId="449"/>
            <ac:picMk id="11" creationId="{90234AE0-9F5C-4FBC-9504-28D5BD63747F}"/>
          </ac:picMkLst>
        </pc:picChg>
      </pc:sldChg>
      <pc:sldChg chg="addSp delSp modSp mod setBg">
        <pc:chgData name="Benoît Lartigue" userId="c83c0038-37be-45ba-8edb-f5baf791f02f" providerId="ADAL" clId="{F2F6E7B5-B186-4FF1-A8C9-75A85AED0711}" dt="2022-03-31T13:08:17.407" v="1758"/>
        <pc:sldMkLst>
          <pc:docMk/>
          <pc:sldMk cId="226702710" sldId="450"/>
        </pc:sldMkLst>
        <pc:spChg chg="mod">
          <ac:chgData name="Benoît Lartigue" userId="c83c0038-37be-45ba-8edb-f5baf791f02f" providerId="ADAL" clId="{F2F6E7B5-B186-4FF1-A8C9-75A85AED0711}" dt="2022-03-30T19:52:44.744" v="1621" actId="790"/>
          <ac:spMkLst>
            <pc:docMk/>
            <pc:sldMk cId="226702710" sldId="450"/>
            <ac:spMk id="2" creationId="{A45CF06D-837F-4E3D-B535-9C40CB52EC6E}"/>
          </ac:spMkLst>
        </pc:spChg>
        <pc:spChg chg="del">
          <ac:chgData name="Benoît Lartigue" userId="c83c0038-37be-45ba-8edb-f5baf791f02f" providerId="ADAL" clId="{F2F6E7B5-B186-4FF1-A8C9-75A85AED0711}" dt="2022-03-30T19:52:19.097" v="1618" actId="26606"/>
          <ac:spMkLst>
            <pc:docMk/>
            <pc:sldMk cId="226702710" sldId="450"/>
            <ac:spMk id="161" creationId="{AE2F7D72-C98C-4C79-88A4-1DD7AAE7BF3D}"/>
          </ac:spMkLst>
        </pc:spChg>
        <pc:spChg chg="del">
          <ac:chgData name="Benoît Lartigue" userId="c83c0038-37be-45ba-8edb-f5baf791f02f" providerId="ADAL" clId="{F2F6E7B5-B186-4FF1-A8C9-75A85AED0711}" dt="2022-03-30T19:52:19.097" v="1618" actId="26606"/>
          <ac:spMkLst>
            <pc:docMk/>
            <pc:sldMk cId="226702710" sldId="450"/>
            <ac:spMk id="163" creationId="{C03B0394-07A3-4767-BDD5-04B2F3E6BD4B}"/>
          </ac:spMkLst>
        </pc:spChg>
        <pc:spChg chg="del">
          <ac:chgData name="Benoît Lartigue" userId="c83c0038-37be-45ba-8edb-f5baf791f02f" providerId="ADAL" clId="{F2F6E7B5-B186-4FF1-A8C9-75A85AED0711}" dt="2022-03-30T19:52:19.097" v="1618" actId="26606"/>
          <ac:spMkLst>
            <pc:docMk/>
            <pc:sldMk cId="226702710" sldId="450"/>
            <ac:spMk id="165" creationId="{63A14332-E6FE-439C-8CB0-F3EB67E178F2}"/>
          </ac:spMkLst>
        </pc:spChg>
        <pc:spChg chg="del">
          <ac:chgData name="Benoît Lartigue" userId="c83c0038-37be-45ba-8edb-f5baf791f02f" providerId="ADAL" clId="{F2F6E7B5-B186-4FF1-A8C9-75A85AED0711}" dt="2022-03-30T19:52:19.097" v="1618" actId="26606"/>
          <ac:spMkLst>
            <pc:docMk/>
            <pc:sldMk cId="226702710" sldId="450"/>
            <ac:spMk id="167" creationId="{3C87EA16-26FA-434E-9381-005BA5FE8A99}"/>
          </ac:spMkLst>
        </pc:spChg>
        <pc:spChg chg="del">
          <ac:chgData name="Benoît Lartigue" userId="c83c0038-37be-45ba-8edb-f5baf791f02f" providerId="ADAL" clId="{F2F6E7B5-B186-4FF1-A8C9-75A85AED0711}" dt="2022-03-30T19:52:19.097" v="1618" actId="26606"/>
          <ac:spMkLst>
            <pc:docMk/>
            <pc:sldMk cId="226702710" sldId="450"/>
            <ac:spMk id="169" creationId="{54F20C33-0150-4D68-8B71-CBCF1FCAAEF7}"/>
          </ac:spMkLst>
        </pc:spChg>
        <pc:spChg chg="add">
          <ac:chgData name="Benoît Lartigue" userId="c83c0038-37be-45ba-8edb-f5baf791f02f" providerId="ADAL" clId="{F2F6E7B5-B186-4FF1-A8C9-75A85AED0711}" dt="2022-03-30T19:52:19.097" v="1618" actId="26606"/>
          <ac:spMkLst>
            <pc:docMk/>
            <pc:sldMk cId="226702710" sldId="450"/>
            <ac:spMk id="185" creationId="{AE2F7D72-C98C-4C79-88A4-1DD7AAE7BF3D}"/>
          </ac:spMkLst>
        </pc:spChg>
        <pc:spChg chg="add">
          <ac:chgData name="Benoît Lartigue" userId="c83c0038-37be-45ba-8edb-f5baf791f02f" providerId="ADAL" clId="{F2F6E7B5-B186-4FF1-A8C9-75A85AED0711}" dt="2022-03-30T19:52:19.097" v="1618" actId="26606"/>
          <ac:spMkLst>
            <pc:docMk/>
            <pc:sldMk cId="226702710" sldId="450"/>
            <ac:spMk id="187" creationId="{C03B0394-07A3-4767-BDD5-04B2F3E6BD4B}"/>
          </ac:spMkLst>
        </pc:spChg>
        <pc:spChg chg="add">
          <ac:chgData name="Benoît Lartigue" userId="c83c0038-37be-45ba-8edb-f5baf791f02f" providerId="ADAL" clId="{F2F6E7B5-B186-4FF1-A8C9-75A85AED0711}" dt="2022-03-30T19:52:19.097" v="1618" actId="26606"/>
          <ac:spMkLst>
            <pc:docMk/>
            <pc:sldMk cId="226702710" sldId="450"/>
            <ac:spMk id="189" creationId="{0B8CC013-B961-4488-B78C-A13810C9B7E2}"/>
          </ac:spMkLst>
        </pc:spChg>
        <pc:spChg chg="add">
          <ac:chgData name="Benoît Lartigue" userId="c83c0038-37be-45ba-8edb-f5baf791f02f" providerId="ADAL" clId="{F2F6E7B5-B186-4FF1-A8C9-75A85AED0711}" dt="2022-03-30T19:52:19.097" v="1618" actId="26606"/>
          <ac:spMkLst>
            <pc:docMk/>
            <pc:sldMk cId="226702710" sldId="450"/>
            <ac:spMk id="191" creationId="{70A209F0-70C9-4B01-A80D-8C5FD144AB2B}"/>
          </ac:spMkLst>
        </pc:spChg>
        <pc:spChg chg="add">
          <ac:chgData name="Benoît Lartigue" userId="c83c0038-37be-45ba-8edb-f5baf791f02f" providerId="ADAL" clId="{F2F6E7B5-B186-4FF1-A8C9-75A85AED0711}" dt="2022-03-30T19:52:19.097" v="1618" actId="26606"/>
          <ac:spMkLst>
            <pc:docMk/>
            <pc:sldMk cId="226702710" sldId="450"/>
            <ac:spMk id="193" creationId="{19B43B94-4C22-4B26-B9FD-985AEA992427}"/>
          </ac:spMkLst>
        </pc:spChg>
        <pc:grpChg chg="add">
          <ac:chgData name="Benoît Lartigue" userId="c83c0038-37be-45ba-8edb-f5baf791f02f" providerId="ADAL" clId="{F2F6E7B5-B186-4FF1-A8C9-75A85AED0711}" dt="2022-03-30T19:52:19.097" v="1618" actId="26606"/>
          <ac:grpSpMkLst>
            <pc:docMk/>
            <pc:sldMk cId="226702710" sldId="450"/>
            <ac:grpSpMk id="110" creationId="{51B860BB-F934-4DE1-A930-090DD475F1A9}"/>
          </ac:grpSpMkLst>
        </pc:grpChg>
        <pc:grpChg chg="add">
          <ac:chgData name="Benoît Lartigue" userId="c83c0038-37be-45ba-8edb-f5baf791f02f" providerId="ADAL" clId="{F2F6E7B5-B186-4FF1-A8C9-75A85AED0711}" dt="2022-03-30T19:52:19.097" v="1618" actId="26606"/>
          <ac:grpSpMkLst>
            <pc:docMk/>
            <pc:sldMk cId="226702710" sldId="450"/>
            <ac:grpSpMk id="124" creationId="{DD17BCFA-C80F-4670-B8B9-034B5B1C8BA8}"/>
          </ac:grpSpMkLst>
        </pc:grpChg>
        <pc:grpChg chg="del">
          <ac:chgData name="Benoît Lartigue" userId="c83c0038-37be-45ba-8edb-f5baf791f02f" providerId="ADAL" clId="{F2F6E7B5-B186-4FF1-A8C9-75A85AED0711}" dt="2022-03-30T19:52:19.097" v="1618" actId="26606"/>
          <ac:grpSpMkLst>
            <pc:docMk/>
            <pc:sldMk cId="226702710" sldId="450"/>
            <ac:grpSpMk id="133" creationId="{51B860BB-F934-4DE1-A930-090DD475F1A9}"/>
          </ac:grpSpMkLst>
        </pc:grpChg>
        <pc:grpChg chg="del">
          <ac:chgData name="Benoît Lartigue" userId="c83c0038-37be-45ba-8edb-f5baf791f02f" providerId="ADAL" clId="{F2F6E7B5-B186-4FF1-A8C9-75A85AED0711}" dt="2022-03-30T19:52:19.097" v="1618" actId="26606"/>
          <ac:grpSpMkLst>
            <pc:docMk/>
            <pc:sldMk cId="226702710" sldId="450"/>
            <ac:grpSpMk id="147" creationId="{DD17BCFA-C80F-4670-B8B9-034B5B1C8BA8}"/>
          </ac:grpSpMkLst>
        </pc:grpChg>
        <pc:picChg chg="mod">
          <ac:chgData name="Benoît Lartigue" userId="c83c0038-37be-45ba-8edb-f5baf791f02f" providerId="ADAL" clId="{F2F6E7B5-B186-4FF1-A8C9-75A85AED0711}" dt="2022-03-30T19:52:19.097" v="1618" actId="26606"/>
          <ac:picMkLst>
            <pc:docMk/>
            <pc:sldMk cId="226702710" sldId="450"/>
            <ac:picMk id="7" creationId="{F73A6A22-043C-A8F6-73FC-0D1D2623B897}"/>
          </ac:picMkLst>
        </pc:picChg>
      </pc:sldChg>
      <pc:sldChg chg="addSp delSp modSp mod setBg">
        <pc:chgData name="Benoît Lartigue" userId="c83c0038-37be-45ba-8edb-f5baf791f02f" providerId="ADAL" clId="{F2F6E7B5-B186-4FF1-A8C9-75A85AED0711}" dt="2022-03-31T13:08:17.407" v="1758"/>
        <pc:sldMkLst>
          <pc:docMk/>
          <pc:sldMk cId="128768652" sldId="451"/>
        </pc:sldMkLst>
        <pc:spChg chg="mod">
          <ac:chgData name="Benoît Lartigue" userId="c83c0038-37be-45ba-8edb-f5baf791f02f" providerId="ADAL" clId="{F2F6E7B5-B186-4FF1-A8C9-75A85AED0711}" dt="2022-03-30T19:56:05.829" v="1622" actId="26606"/>
          <ac:spMkLst>
            <pc:docMk/>
            <pc:sldMk cId="128768652" sldId="451"/>
            <ac:spMk id="2" creationId="{A45CF06D-837F-4E3D-B535-9C40CB52EC6E}"/>
          </ac:spMkLst>
        </pc:spChg>
        <pc:spChg chg="del">
          <ac:chgData name="Benoît Lartigue" userId="c83c0038-37be-45ba-8edb-f5baf791f02f" providerId="ADAL" clId="{F2F6E7B5-B186-4FF1-A8C9-75A85AED0711}" dt="2022-03-30T19:56:05.829" v="1622" actId="26606"/>
          <ac:spMkLst>
            <pc:docMk/>
            <pc:sldMk cId="128768652" sldId="451"/>
            <ac:spMk id="173" creationId="{72EA7E7A-2786-4974-974E-596DF241233A}"/>
          </ac:spMkLst>
        </pc:spChg>
        <pc:spChg chg="del">
          <ac:chgData name="Benoît Lartigue" userId="c83c0038-37be-45ba-8edb-f5baf791f02f" providerId="ADAL" clId="{F2F6E7B5-B186-4FF1-A8C9-75A85AED0711}" dt="2022-03-30T19:56:05.829" v="1622" actId="26606"/>
          <ac:spMkLst>
            <pc:docMk/>
            <pc:sldMk cId="128768652" sldId="451"/>
            <ac:spMk id="175" creationId="{1C84F1F1-4602-447E-9A65-91C7D6D2E5D3}"/>
          </ac:spMkLst>
        </pc:spChg>
        <pc:spChg chg="del">
          <ac:chgData name="Benoît Lartigue" userId="c83c0038-37be-45ba-8edb-f5baf791f02f" providerId="ADAL" clId="{F2F6E7B5-B186-4FF1-A8C9-75A85AED0711}" dt="2022-03-30T19:56:05.829" v="1622" actId="26606"/>
          <ac:spMkLst>
            <pc:docMk/>
            <pc:sldMk cId="128768652" sldId="451"/>
            <ac:spMk id="177" creationId="{F81819F9-8CAC-4A6C-8F06-0482027F9736}"/>
          </ac:spMkLst>
        </pc:spChg>
        <pc:spChg chg="del">
          <ac:chgData name="Benoît Lartigue" userId="c83c0038-37be-45ba-8edb-f5baf791f02f" providerId="ADAL" clId="{F2F6E7B5-B186-4FF1-A8C9-75A85AED0711}" dt="2022-03-30T19:56:05.829" v="1622" actId="26606"/>
          <ac:spMkLst>
            <pc:docMk/>
            <pc:sldMk cId="128768652" sldId="451"/>
            <ac:spMk id="179" creationId="{4A98CC08-AEC2-4E8F-8F52-0F5C6372DB4F}"/>
          </ac:spMkLst>
        </pc:spChg>
        <pc:spChg chg="del">
          <ac:chgData name="Benoît Lartigue" userId="c83c0038-37be-45ba-8edb-f5baf791f02f" providerId="ADAL" clId="{F2F6E7B5-B186-4FF1-A8C9-75A85AED0711}" dt="2022-03-30T19:56:05.829" v="1622" actId="26606"/>
          <ac:spMkLst>
            <pc:docMk/>
            <pc:sldMk cId="128768652" sldId="451"/>
            <ac:spMk id="195" creationId="{1310EFE2-B91D-47E7-B117-C2A802800A7C}"/>
          </ac:spMkLst>
        </pc:spChg>
        <pc:spChg chg="add">
          <ac:chgData name="Benoît Lartigue" userId="c83c0038-37be-45ba-8edb-f5baf791f02f" providerId="ADAL" clId="{F2F6E7B5-B186-4FF1-A8C9-75A85AED0711}" dt="2022-03-30T19:56:05.829" v="1622" actId="26606"/>
          <ac:spMkLst>
            <pc:docMk/>
            <pc:sldMk cId="128768652" sldId="451"/>
            <ac:spMk id="228" creationId="{72EA7E7A-2786-4974-974E-596DF241233A}"/>
          </ac:spMkLst>
        </pc:spChg>
        <pc:spChg chg="add">
          <ac:chgData name="Benoît Lartigue" userId="c83c0038-37be-45ba-8edb-f5baf791f02f" providerId="ADAL" clId="{F2F6E7B5-B186-4FF1-A8C9-75A85AED0711}" dt="2022-03-30T19:56:05.829" v="1622" actId="26606"/>
          <ac:spMkLst>
            <pc:docMk/>
            <pc:sldMk cId="128768652" sldId="451"/>
            <ac:spMk id="230" creationId="{1C84F1F1-4602-447E-9A65-91C7D6D2E5D3}"/>
          </ac:spMkLst>
        </pc:spChg>
        <pc:spChg chg="add">
          <ac:chgData name="Benoît Lartigue" userId="c83c0038-37be-45ba-8edb-f5baf791f02f" providerId="ADAL" clId="{F2F6E7B5-B186-4FF1-A8C9-75A85AED0711}" dt="2022-03-30T19:56:05.829" v="1622" actId="26606"/>
          <ac:spMkLst>
            <pc:docMk/>
            <pc:sldMk cId="128768652" sldId="451"/>
            <ac:spMk id="232" creationId="{F2EA518E-6C90-4FB8-9D88-C59B749893F3}"/>
          </ac:spMkLst>
        </pc:spChg>
        <pc:spChg chg="add">
          <ac:chgData name="Benoît Lartigue" userId="c83c0038-37be-45ba-8edb-f5baf791f02f" providerId="ADAL" clId="{F2F6E7B5-B186-4FF1-A8C9-75A85AED0711}" dt="2022-03-30T19:56:05.829" v="1622" actId="26606"/>
          <ac:spMkLst>
            <pc:docMk/>
            <pc:sldMk cId="128768652" sldId="451"/>
            <ac:spMk id="234" creationId="{51AFC3C9-5F6F-4B0C-B9BC-4538C1E6F3E3}"/>
          </ac:spMkLst>
        </pc:spChg>
        <pc:spChg chg="add">
          <ac:chgData name="Benoît Lartigue" userId="c83c0038-37be-45ba-8edb-f5baf791f02f" providerId="ADAL" clId="{F2F6E7B5-B186-4FF1-A8C9-75A85AED0711}" dt="2022-03-30T19:56:05.829" v="1622" actId="26606"/>
          <ac:spMkLst>
            <pc:docMk/>
            <pc:sldMk cId="128768652" sldId="451"/>
            <ac:spMk id="236" creationId="{BA844245-4805-4DD5-AF47-842A0B27FA79}"/>
          </ac:spMkLst>
        </pc:spChg>
        <pc:grpChg chg="del">
          <ac:chgData name="Benoît Lartigue" userId="c83c0038-37be-45ba-8edb-f5baf791f02f" providerId="ADAL" clId="{F2F6E7B5-B186-4FF1-A8C9-75A85AED0711}" dt="2022-03-30T19:56:05.829" v="1622" actId="26606"/>
          <ac:grpSpMkLst>
            <pc:docMk/>
            <pc:sldMk cId="128768652" sldId="451"/>
            <ac:grpSpMk id="145" creationId="{013C2CBB-FBA9-4601-A756-927997BF9E0D}"/>
          </ac:grpSpMkLst>
        </pc:grpChg>
        <pc:grpChg chg="del">
          <ac:chgData name="Benoît Lartigue" userId="c83c0038-37be-45ba-8edb-f5baf791f02f" providerId="ADAL" clId="{F2F6E7B5-B186-4FF1-A8C9-75A85AED0711}" dt="2022-03-30T19:56:05.829" v="1622" actId="26606"/>
          <ac:grpSpMkLst>
            <pc:docMk/>
            <pc:sldMk cId="128768652" sldId="451"/>
            <ac:grpSpMk id="159" creationId="{1A54B10D-23ED-48C3-B878-DB4D22D70CC5}"/>
          </ac:grpSpMkLst>
        </pc:grpChg>
        <pc:grpChg chg="del">
          <ac:chgData name="Benoît Lartigue" userId="c83c0038-37be-45ba-8edb-f5baf791f02f" providerId="ADAL" clId="{F2F6E7B5-B186-4FF1-A8C9-75A85AED0711}" dt="2022-03-30T19:56:05.829" v="1622" actId="26606"/>
          <ac:grpSpMkLst>
            <pc:docMk/>
            <pc:sldMk cId="128768652" sldId="451"/>
            <ac:grpSpMk id="181" creationId="{5D1545E6-EB3C-4478-A661-A2CA963F129C}"/>
          </ac:grpSpMkLst>
        </pc:grpChg>
        <pc:grpChg chg="add">
          <ac:chgData name="Benoît Lartigue" userId="c83c0038-37be-45ba-8edb-f5baf791f02f" providerId="ADAL" clId="{F2F6E7B5-B186-4FF1-A8C9-75A85AED0711}" dt="2022-03-30T19:56:05.829" v="1622" actId="26606"/>
          <ac:grpSpMkLst>
            <pc:docMk/>
            <pc:sldMk cId="128768652" sldId="451"/>
            <ac:grpSpMk id="200" creationId="{013C2CBB-FBA9-4601-A756-927997BF9E0D}"/>
          </ac:grpSpMkLst>
        </pc:grpChg>
        <pc:grpChg chg="add">
          <ac:chgData name="Benoît Lartigue" userId="c83c0038-37be-45ba-8edb-f5baf791f02f" providerId="ADAL" clId="{F2F6E7B5-B186-4FF1-A8C9-75A85AED0711}" dt="2022-03-30T19:56:05.829" v="1622" actId="26606"/>
          <ac:grpSpMkLst>
            <pc:docMk/>
            <pc:sldMk cId="128768652" sldId="451"/>
            <ac:grpSpMk id="214" creationId="{1A54B10D-23ED-48C3-B878-DB4D22D70CC5}"/>
          </ac:grpSpMkLst>
        </pc:grpChg>
      </pc:sldChg>
      <pc:sldChg chg="setBg">
        <pc:chgData name="Benoît Lartigue" userId="c83c0038-37be-45ba-8edb-f5baf791f02f" providerId="ADAL" clId="{F2F6E7B5-B186-4FF1-A8C9-75A85AED0711}" dt="2022-03-31T13:08:17.407" v="1758"/>
        <pc:sldMkLst>
          <pc:docMk/>
          <pc:sldMk cId="1582207987" sldId="452"/>
        </pc:sldMkLst>
      </pc:sldChg>
      <pc:sldChg chg="modSp mod setBg">
        <pc:chgData name="Benoît Lartigue" userId="c83c0038-37be-45ba-8edb-f5baf791f02f" providerId="ADAL" clId="{F2F6E7B5-B186-4FF1-A8C9-75A85AED0711}" dt="2022-03-31T13:08:17.407" v="1758"/>
        <pc:sldMkLst>
          <pc:docMk/>
          <pc:sldMk cId="1911889580" sldId="453"/>
        </pc:sldMkLst>
        <pc:spChg chg="mod">
          <ac:chgData name="Benoît Lartigue" userId="c83c0038-37be-45ba-8edb-f5baf791f02f" providerId="ADAL" clId="{F2F6E7B5-B186-4FF1-A8C9-75A85AED0711}" dt="2022-03-30T19:57:59.875" v="1631" actId="1076"/>
          <ac:spMkLst>
            <pc:docMk/>
            <pc:sldMk cId="1911889580" sldId="453"/>
            <ac:spMk id="2" creationId="{FF15A593-CA88-461E-A612-A2BDE000C783}"/>
          </ac:spMkLst>
        </pc:spChg>
      </pc:sldChg>
      <pc:sldChg chg="modSp mod setBg">
        <pc:chgData name="Benoît Lartigue" userId="c83c0038-37be-45ba-8edb-f5baf791f02f" providerId="ADAL" clId="{F2F6E7B5-B186-4FF1-A8C9-75A85AED0711}" dt="2022-03-31T13:08:17.407" v="1758"/>
        <pc:sldMkLst>
          <pc:docMk/>
          <pc:sldMk cId="763254232" sldId="454"/>
        </pc:sldMkLst>
        <pc:spChg chg="mod">
          <ac:chgData name="Benoît Lartigue" userId="c83c0038-37be-45ba-8edb-f5baf791f02f" providerId="ADAL" clId="{F2F6E7B5-B186-4FF1-A8C9-75A85AED0711}" dt="2022-03-30T19:58:19.719" v="1636" actId="1076"/>
          <ac:spMkLst>
            <pc:docMk/>
            <pc:sldMk cId="763254232" sldId="454"/>
            <ac:spMk id="2" creationId="{FF15A593-CA88-461E-A612-A2BDE000C783}"/>
          </ac:spMkLst>
        </pc:spChg>
      </pc:sldChg>
      <pc:sldChg chg="modSp mod setBg">
        <pc:chgData name="Benoît Lartigue" userId="c83c0038-37be-45ba-8edb-f5baf791f02f" providerId="ADAL" clId="{F2F6E7B5-B186-4FF1-A8C9-75A85AED0711}" dt="2022-03-31T13:08:17.407" v="1758"/>
        <pc:sldMkLst>
          <pc:docMk/>
          <pc:sldMk cId="3235396775" sldId="455"/>
        </pc:sldMkLst>
        <pc:spChg chg="mod">
          <ac:chgData name="Benoît Lartigue" userId="c83c0038-37be-45ba-8edb-f5baf791f02f" providerId="ADAL" clId="{F2F6E7B5-B186-4FF1-A8C9-75A85AED0711}" dt="2022-03-30T19:58:41.732" v="1640" actId="1076"/>
          <ac:spMkLst>
            <pc:docMk/>
            <pc:sldMk cId="3235396775" sldId="455"/>
            <ac:spMk id="2" creationId="{FF15A593-CA88-461E-A612-A2BDE000C783}"/>
          </ac:spMkLst>
        </pc:spChg>
      </pc:sldChg>
      <pc:sldChg chg="modSp mod setBg">
        <pc:chgData name="Benoît Lartigue" userId="c83c0038-37be-45ba-8edb-f5baf791f02f" providerId="ADAL" clId="{F2F6E7B5-B186-4FF1-A8C9-75A85AED0711}" dt="2022-03-31T13:08:17.407" v="1758"/>
        <pc:sldMkLst>
          <pc:docMk/>
          <pc:sldMk cId="538158276" sldId="456"/>
        </pc:sldMkLst>
        <pc:spChg chg="mod">
          <ac:chgData name="Benoît Lartigue" userId="c83c0038-37be-45ba-8edb-f5baf791f02f" providerId="ADAL" clId="{F2F6E7B5-B186-4FF1-A8C9-75A85AED0711}" dt="2022-03-30T19:58:58.702" v="1644" actId="1076"/>
          <ac:spMkLst>
            <pc:docMk/>
            <pc:sldMk cId="538158276" sldId="456"/>
            <ac:spMk id="2" creationId="{FF15A593-CA88-461E-A612-A2BDE000C783}"/>
          </ac:spMkLst>
        </pc:spChg>
      </pc:sldChg>
      <pc:sldChg chg="modSp mod setBg">
        <pc:chgData name="Benoît Lartigue" userId="c83c0038-37be-45ba-8edb-f5baf791f02f" providerId="ADAL" clId="{F2F6E7B5-B186-4FF1-A8C9-75A85AED0711}" dt="2022-03-31T13:08:17.407" v="1758"/>
        <pc:sldMkLst>
          <pc:docMk/>
          <pc:sldMk cId="878089587" sldId="457"/>
        </pc:sldMkLst>
        <pc:spChg chg="mod">
          <ac:chgData name="Benoît Lartigue" userId="c83c0038-37be-45ba-8edb-f5baf791f02f" providerId="ADAL" clId="{F2F6E7B5-B186-4FF1-A8C9-75A85AED0711}" dt="2022-03-30T19:59:09.490" v="1646" actId="113"/>
          <ac:spMkLst>
            <pc:docMk/>
            <pc:sldMk cId="878089587" sldId="457"/>
            <ac:spMk id="2" creationId="{FF15A593-CA88-461E-A612-A2BDE000C783}"/>
          </ac:spMkLst>
        </pc:spChg>
      </pc:sldChg>
      <pc:sldChg chg="addSp delSp modSp mod setBg">
        <pc:chgData name="Benoît Lartigue" userId="c83c0038-37be-45ba-8edb-f5baf791f02f" providerId="ADAL" clId="{F2F6E7B5-B186-4FF1-A8C9-75A85AED0711}" dt="2022-03-31T13:08:17.407" v="1758"/>
        <pc:sldMkLst>
          <pc:docMk/>
          <pc:sldMk cId="3496696395" sldId="458"/>
        </pc:sldMkLst>
        <pc:spChg chg="mod">
          <ac:chgData name="Benoît Lartigue" userId="c83c0038-37be-45ba-8edb-f5baf791f02f" providerId="ADAL" clId="{F2F6E7B5-B186-4FF1-A8C9-75A85AED0711}" dt="2022-03-30T19:56:11.134" v="1623" actId="26606"/>
          <ac:spMkLst>
            <pc:docMk/>
            <pc:sldMk cId="3496696395" sldId="458"/>
            <ac:spMk id="2" creationId="{A45CF06D-837F-4E3D-B535-9C40CB52EC6E}"/>
          </ac:spMkLst>
        </pc:spChg>
        <pc:spChg chg="del">
          <ac:chgData name="Benoît Lartigue" userId="c83c0038-37be-45ba-8edb-f5baf791f02f" providerId="ADAL" clId="{F2F6E7B5-B186-4FF1-A8C9-75A85AED0711}" dt="2022-03-30T19:56:11.134" v="1623" actId="26606"/>
          <ac:spMkLst>
            <pc:docMk/>
            <pc:sldMk cId="3496696395" sldId="458"/>
            <ac:spMk id="173" creationId="{72EA7E7A-2786-4974-974E-596DF241233A}"/>
          </ac:spMkLst>
        </pc:spChg>
        <pc:spChg chg="del">
          <ac:chgData name="Benoît Lartigue" userId="c83c0038-37be-45ba-8edb-f5baf791f02f" providerId="ADAL" clId="{F2F6E7B5-B186-4FF1-A8C9-75A85AED0711}" dt="2022-03-30T19:56:11.134" v="1623" actId="26606"/>
          <ac:spMkLst>
            <pc:docMk/>
            <pc:sldMk cId="3496696395" sldId="458"/>
            <ac:spMk id="175" creationId="{1C84F1F1-4602-447E-9A65-91C7D6D2E5D3}"/>
          </ac:spMkLst>
        </pc:spChg>
        <pc:spChg chg="del">
          <ac:chgData name="Benoît Lartigue" userId="c83c0038-37be-45ba-8edb-f5baf791f02f" providerId="ADAL" clId="{F2F6E7B5-B186-4FF1-A8C9-75A85AED0711}" dt="2022-03-30T19:56:11.134" v="1623" actId="26606"/>
          <ac:spMkLst>
            <pc:docMk/>
            <pc:sldMk cId="3496696395" sldId="458"/>
            <ac:spMk id="177" creationId="{F81819F9-8CAC-4A6C-8F06-0482027F9736}"/>
          </ac:spMkLst>
        </pc:spChg>
        <pc:spChg chg="del">
          <ac:chgData name="Benoît Lartigue" userId="c83c0038-37be-45ba-8edb-f5baf791f02f" providerId="ADAL" clId="{F2F6E7B5-B186-4FF1-A8C9-75A85AED0711}" dt="2022-03-30T19:56:11.134" v="1623" actId="26606"/>
          <ac:spMkLst>
            <pc:docMk/>
            <pc:sldMk cId="3496696395" sldId="458"/>
            <ac:spMk id="179" creationId="{4A98CC08-AEC2-4E8F-8F52-0F5C6372DB4F}"/>
          </ac:spMkLst>
        </pc:spChg>
        <pc:spChg chg="del">
          <ac:chgData name="Benoît Lartigue" userId="c83c0038-37be-45ba-8edb-f5baf791f02f" providerId="ADAL" clId="{F2F6E7B5-B186-4FF1-A8C9-75A85AED0711}" dt="2022-03-30T19:56:11.134" v="1623" actId="26606"/>
          <ac:spMkLst>
            <pc:docMk/>
            <pc:sldMk cId="3496696395" sldId="458"/>
            <ac:spMk id="195" creationId="{1310EFE2-B91D-47E7-B117-C2A802800A7C}"/>
          </ac:spMkLst>
        </pc:spChg>
        <pc:spChg chg="add">
          <ac:chgData name="Benoît Lartigue" userId="c83c0038-37be-45ba-8edb-f5baf791f02f" providerId="ADAL" clId="{F2F6E7B5-B186-4FF1-A8C9-75A85AED0711}" dt="2022-03-30T19:56:11.134" v="1623" actId="26606"/>
          <ac:spMkLst>
            <pc:docMk/>
            <pc:sldMk cId="3496696395" sldId="458"/>
            <ac:spMk id="228" creationId="{72EA7E7A-2786-4974-974E-596DF241233A}"/>
          </ac:spMkLst>
        </pc:spChg>
        <pc:spChg chg="add">
          <ac:chgData name="Benoît Lartigue" userId="c83c0038-37be-45ba-8edb-f5baf791f02f" providerId="ADAL" clId="{F2F6E7B5-B186-4FF1-A8C9-75A85AED0711}" dt="2022-03-30T19:56:11.134" v="1623" actId="26606"/>
          <ac:spMkLst>
            <pc:docMk/>
            <pc:sldMk cId="3496696395" sldId="458"/>
            <ac:spMk id="230" creationId="{1C84F1F1-4602-447E-9A65-91C7D6D2E5D3}"/>
          </ac:spMkLst>
        </pc:spChg>
        <pc:spChg chg="add">
          <ac:chgData name="Benoît Lartigue" userId="c83c0038-37be-45ba-8edb-f5baf791f02f" providerId="ADAL" clId="{F2F6E7B5-B186-4FF1-A8C9-75A85AED0711}" dt="2022-03-30T19:56:11.134" v="1623" actId="26606"/>
          <ac:spMkLst>
            <pc:docMk/>
            <pc:sldMk cId="3496696395" sldId="458"/>
            <ac:spMk id="232" creationId="{F2EA518E-6C90-4FB8-9D88-C59B749893F3}"/>
          </ac:spMkLst>
        </pc:spChg>
        <pc:spChg chg="add">
          <ac:chgData name="Benoît Lartigue" userId="c83c0038-37be-45ba-8edb-f5baf791f02f" providerId="ADAL" clId="{F2F6E7B5-B186-4FF1-A8C9-75A85AED0711}" dt="2022-03-30T19:56:11.134" v="1623" actId="26606"/>
          <ac:spMkLst>
            <pc:docMk/>
            <pc:sldMk cId="3496696395" sldId="458"/>
            <ac:spMk id="234" creationId="{51AFC3C9-5F6F-4B0C-B9BC-4538C1E6F3E3}"/>
          </ac:spMkLst>
        </pc:spChg>
        <pc:spChg chg="add">
          <ac:chgData name="Benoît Lartigue" userId="c83c0038-37be-45ba-8edb-f5baf791f02f" providerId="ADAL" clId="{F2F6E7B5-B186-4FF1-A8C9-75A85AED0711}" dt="2022-03-30T19:56:11.134" v="1623" actId="26606"/>
          <ac:spMkLst>
            <pc:docMk/>
            <pc:sldMk cId="3496696395" sldId="458"/>
            <ac:spMk id="236" creationId="{BA844245-4805-4DD5-AF47-842A0B27FA79}"/>
          </ac:spMkLst>
        </pc:spChg>
        <pc:grpChg chg="del">
          <ac:chgData name="Benoît Lartigue" userId="c83c0038-37be-45ba-8edb-f5baf791f02f" providerId="ADAL" clId="{F2F6E7B5-B186-4FF1-A8C9-75A85AED0711}" dt="2022-03-30T19:56:11.134" v="1623" actId="26606"/>
          <ac:grpSpMkLst>
            <pc:docMk/>
            <pc:sldMk cId="3496696395" sldId="458"/>
            <ac:grpSpMk id="145" creationId="{013C2CBB-FBA9-4601-A756-927997BF9E0D}"/>
          </ac:grpSpMkLst>
        </pc:grpChg>
        <pc:grpChg chg="del">
          <ac:chgData name="Benoît Lartigue" userId="c83c0038-37be-45ba-8edb-f5baf791f02f" providerId="ADAL" clId="{F2F6E7B5-B186-4FF1-A8C9-75A85AED0711}" dt="2022-03-30T19:56:11.134" v="1623" actId="26606"/>
          <ac:grpSpMkLst>
            <pc:docMk/>
            <pc:sldMk cId="3496696395" sldId="458"/>
            <ac:grpSpMk id="159" creationId="{1A54B10D-23ED-48C3-B878-DB4D22D70CC5}"/>
          </ac:grpSpMkLst>
        </pc:grpChg>
        <pc:grpChg chg="del">
          <ac:chgData name="Benoît Lartigue" userId="c83c0038-37be-45ba-8edb-f5baf791f02f" providerId="ADAL" clId="{F2F6E7B5-B186-4FF1-A8C9-75A85AED0711}" dt="2022-03-30T19:56:11.134" v="1623" actId="26606"/>
          <ac:grpSpMkLst>
            <pc:docMk/>
            <pc:sldMk cId="3496696395" sldId="458"/>
            <ac:grpSpMk id="181" creationId="{5D1545E6-EB3C-4478-A661-A2CA963F129C}"/>
          </ac:grpSpMkLst>
        </pc:grpChg>
        <pc:grpChg chg="add">
          <ac:chgData name="Benoît Lartigue" userId="c83c0038-37be-45ba-8edb-f5baf791f02f" providerId="ADAL" clId="{F2F6E7B5-B186-4FF1-A8C9-75A85AED0711}" dt="2022-03-30T19:56:11.134" v="1623" actId="26606"/>
          <ac:grpSpMkLst>
            <pc:docMk/>
            <pc:sldMk cId="3496696395" sldId="458"/>
            <ac:grpSpMk id="200" creationId="{013C2CBB-FBA9-4601-A756-927997BF9E0D}"/>
          </ac:grpSpMkLst>
        </pc:grpChg>
        <pc:grpChg chg="add">
          <ac:chgData name="Benoît Lartigue" userId="c83c0038-37be-45ba-8edb-f5baf791f02f" providerId="ADAL" clId="{F2F6E7B5-B186-4FF1-A8C9-75A85AED0711}" dt="2022-03-30T19:56:11.134" v="1623" actId="26606"/>
          <ac:grpSpMkLst>
            <pc:docMk/>
            <pc:sldMk cId="3496696395" sldId="458"/>
            <ac:grpSpMk id="214" creationId="{1A54B10D-23ED-48C3-B878-DB4D22D70CC5}"/>
          </ac:grpSpMkLst>
        </pc:grpChg>
      </pc:sldChg>
      <pc:sldChg chg="modSp mod setBg modAnim">
        <pc:chgData name="Benoît Lartigue" userId="c83c0038-37be-45ba-8edb-f5baf791f02f" providerId="ADAL" clId="{F2F6E7B5-B186-4FF1-A8C9-75A85AED0711}" dt="2022-03-31T13:08:17.407" v="1758"/>
        <pc:sldMkLst>
          <pc:docMk/>
          <pc:sldMk cId="203833079" sldId="459"/>
        </pc:sldMkLst>
        <pc:spChg chg="mod">
          <ac:chgData name="Benoît Lartigue" userId="c83c0038-37be-45ba-8edb-f5baf791f02f" providerId="ADAL" clId="{F2F6E7B5-B186-4FF1-A8C9-75A85AED0711}" dt="2022-03-30T19:59:16.205" v="1647" actId="113"/>
          <ac:spMkLst>
            <pc:docMk/>
            <pc:sldMk cId="203833079" sldId="459"/>
            <ac:spMk id="2" creationId="{3D0EEEA5-222A-4F44-A6DC-F959DC3F3C59}"/>
          </ac:spMkLst>
        </pc:spChg>
      </pc:sldChg>
      <pc:sldChg chg="addSp delSp modSp mod setBg">
        <pc:chgData name="Benoît Lartigue" userId="c83c0038-37be-45ba-8edb-f5baf791f02f" providerId="ADAL" clId="{F2F6E7B5-B186-4FF1-A8C9-75A85AED0711}" dt="2022-03-31T13:08:17.407" v="1758"/>
        <pc:sldMkLst>
          <pc:docMk/>
          <pc:sldMk cId="1157711006" sldId="460"/>
        </pc:sldMkLst>
        <pc:spChg chg="mod">
          <ac:chgData name="Benoît Lartigue" userId="c83c0038-37be-45ba-8edb-f5baf791f02f" providerId="ADAL" clId="{F2F6E7B5-B186-4FF1-A8C9-75A85AED0711}" dt="2022-03-30T19:56:14.789" v="1624" actId="26606"/>
          <ac:spMkLst>
            <pc:docMk/>
            <pc:sldMk cId="1157711006" sldId="460"/>
            <ac:spMk id="2" creationId="{A45CF06D-837F-4E3D-B535-9C40CB52EC6E}"/>
          </ac:spMkLst>
        </pc:spChg>
        <pc:spChg chg="del">
          <ac:chgData name="Benoît Lartigue" userId="c83c0038-37be-45ba-8edb-f5baf791f02f" providerId="ADAL" clId="{F2F6E7B5-B186-4FF1-A8C9-75A85AED0711}" dt="2022-03-30T19:56:14.789" v="1624" actId="26606"/>
          <ac:spMkLst>
            <pc:docMk/>
            <pc:sldMk cId="1157711006" sldId="460"/>
            <ac:spMk id="130" creationId="{72EA7E7A-2786-4974-974E-596DF241233A}"/>
          </ac:spMkLst>
        </pc:spChg>
        <pc:spChg chg="del">
          <ac:chgData name="Benoît Lartigue" userId="c83c0038-37be-45ba-8edb-f5baf791f02f" providerId="ADAL" clId="{F2F6E7B5-B186-4FF1-A8C9-75A85AED0711}" dt="2022-03-30T19:56:14.789" v="1624" actId="26606"/>
          <ac:spMkLst>
            <pc:docMk/>
            <pc:sldMk cId="1157711006" sldId="460"/>
            <ac:spMk id="132" creationId="{1C84F1F1-4602-447E-9A65-91C7D6D2E5D3}"/>
          </ac:spMkLst>
        </pc:spChg>
        <pc:spChg chg="del">
          <ac:chgData name="Benoît Lartigue" userId="c83c0038-37be-45ba-8edb-f5baf791f02f" providerId="ADAL" clId="{F2F6E7B5-B186-4FF1-A8C9-75A85AED0711}" dt="2022-03-30T19:56:14.789" v="1624" actId="26606"/>
          <ac:spMkLst>
            <pc:docMk/>
            <pc:sldMk cId="1157711006" sldId="460"/>
            <ac:spMk id="134" creationId="{F81819F9-8CAC-4A6C-8F06-0482027F9736}"/>
          </ac:spMkLst>
        </pc:spChg>
        <pc:spChg chg="del">
          <ac:chgData name="Benoît Lartigue" userId="c83c0038-37be-45ba-8edb-f5baf791f02f" providerId="ADAL" clId="{F2F6E7B5-B186-4FF1-A8C9-75A85AED0711}" dt="2022-03-30T19:56:14.789" v="1624" actId="26606"/>
          <ac:spMkLst>
            <pc:docMk/>
            <pc:sldMk cId="1157711006" sldId="460"/>
            <ac:spMk id="136" creationId="{4A98CC08-AEC2-4E8F-8F52-0F5C6372DB4F}"/>
          </ac:spMkLst>
        </pc:spChg>
        <pc:spChg chg="del">
          <ac:chgData name="Benoît Lartigue" userId="c83c0038-37be-45ba-8edb-f5baf791f02f" providerId="ADAL" clId="{F2F6E7B5-B186-4FF1-A8C9-75A85AED0711}" dt="2022-03-30T19:56:14.789" v="1624" actId="26606"/>
          <ac:spMkLst>
            <pc:docMk/>
            <pc:sldMk cId="1157711006" sldId="460"/>
            <ac:spMk id="152" creationId="{1310EFE2-B91D-47E7-B117-C2A802800A7C}"/>
          </ac:spMkLst>
        </pc:spChg>
        <pc:spChg chg="add">
          <ac:chgData name="Benoît Lartigue" userId="c83c0038-37be-45ba-8edb-f5baf791f02f" providerId="ADAL" clId="{F2F6E7B5-B186-4FF1-A8C9-75A85AED0711}" dt="2022-03-30T19:56:14.789" v="1624" actId="26606"/>
          <ac:spMkLst>
            <pc:docMk/>
            <pc:sldMk cId="1157711006" sldId="460"/>
            <ac:spMk id="185" creationId="{72EA7E7A-2786-4974-974E-596DF241233A}"/>
          </ac:spMkLst>
        </pc:spChg>
        <pc:spChg chg="add">
          <ac:chgData name="Benoît Lartigue" userId="c83c0038-37be-45ba-8edb-f5baf791f02f" providerId="ADAL" clId="{F2F6E7B5-B186-4FF1-A8C9-75A85AED0711}" dt="2022-03-30T19:56:14.789" v="1624" actId="26606"/>
          <ac:spMkLst>
            <pc:docMk/>
            <pc:sldMk cId="1157711006" sldId="460"/>
            <ac:spMk id="187" creationId="{1C84F1F1-4602-447E-9A65-91C7D6D2E5D3}"/>
          </ac:spMkLst>
        </pc:spChg>
        <pc:spChg chg="add">
          <ac:chgData name="Benoît Lartigue" userId="c83c0038-37be-45ba-8edb-f5baf791f02f" providerId="ADAL" clId="{F2F6E7B5-B186-4FF1-A8C9-75A85AED0711}" dt="2022-03-30T19:56:14.789" v="1624" actId="26606"/>
          <ac:spMkLst>
            <pc:docMk/>
            <pc:sldMk cId="1157711006" sldId="460"/>
            <ac:spMk id="189" creationId="{F2EA518E-6C90-4FB8-9D88-C59B749893F3}"/>
          </ac:spMkLst>
        </pc:spChg>
        <pc:spChg chg="add">
          <ac:chgData name="Benoît Lartigue" userId="c83c0038-37be-45ba-8edb-f5baf791f02f" providerId="ADAL" clId="{F2F6E7B5-B186-4FF1-A8C9-75A85AED0711}" dt="2022-03-30T19:56:14.789" v="1624" actId="26606"/>
          <ac:spMkLst>
            <pc:docMk/>
            <pc:sldMk cId="1157711006" sldId="460"/>
            <ac:spMk id="191" creationId="{51AFC3C9-5F6F-4B0C-B9BC-4538C1E6F3E3}"/>
          </ac:spMkLst>
        </pc:spChg>
        <pc:spChg chg="add">
          <ac:chgData name="Benoît Lartigue" userId="c83c0038-37be-45ba-8edb-f5baf791f02f" providerId="ADAL" clId="{F2F6E7B5-B186-4FF1-A8C9-75A85AED0711}" dt="2022-03-30T19:56:14.789" v="1624" actId="26606"/>
          <ac:spMkLst>
            <pc:docMk/>
            <pc:sldMk cId="1157711006" sldId="460"/>
            <ac:spMk id="193" creationId="{BA844245-4805-4DD5-AF47-842A0B27FA79}"/>
          </ac:spMkLst>
        </pc:spChg>
        <pc:grpChg chg="del">
          <ac:chgData name="Benoît Lartigue" userId="c83c0038-37be-45ba-8edb-f5baf791f02f" providerId="ADAL" clId="{F2F6E7B5-B186-4FF1-A8C9-75A85AED0711}" dt="2022-03-30T19:56:14.789" v="1624" actId="26606"/>
          <ac:grpSpMkLst>
            <pc:docMk/>
            <pc:sldMk cId="1157711006" sldId="460"/>
            <ac:grpSpMk id="102" creationId="{013C2CBB-FBA9-4601-A756-927997BF9E0D}"/>
          </ac:grpSpMkLst>
        </pc:grpChg>
        <pc:grpChg chg="del">
          <ac:chgData name="Benoît Lartigue" userId="c83c0038-37be-45ba-8edb-f5baf791f02f" providerId="ADAL" clId="{F2F6E7B5-B186-4FF1-A8C9-75A85AED0711}" dt="2022-03-30T19:56:14.789" v="1624" actId="26606"/>
          <ac:grpSpMkLst>
            <pc:docMk/>
            <pc:sldMk cId="1157711006" sldId="460"/>
            <ac:grpSpMk id="116" creationId="{1A54B10D-23ED-48C3-B878-DB4D22D70CC5}"/>
          </ac:grpSpMkLst>
        </pc:grpChg>
        <pc:grpChg chg="del">
          <ac:chgData name="Benoît Lartigue" userId="c83c0038-37be-45ba-8edb-f5baf791f02f" providerId="ADAL" clId="{F2F6E7B5-B186-4FF1-A8C9-75A85AED0711}" dt="2022-03-30T19:56:14.789" v="1624" actId="26606"/>
          <ac:grpSpMkLst>
            <pc:docMk/>
            <pc:sldMk cId="1157711006" sldId="460"/>
            <ac:grpSpMk id="138" creationId="{5D1545E6-EB3C-4478-A661-A2CA963F129C}"/>
          </ac:grpSpMkLst>
        </pc:grpChg>
        <pc:grpChg chg="add">
          <ac:chgData name="Benoît Lartigue" userId="c83c0038-37be-45ba-8edb-f5baf791f02f" providerId="ADAL" clId="{F2F6E7B5-B186-4FF1-A8C9-75A85AED0711}" dt="2022-03-30T19:56:14.789" v="1624" actId="26606"/>
          <ac:grpSpMkLst>
            <pc:docMk/>
            <pc:sldMk cId="1157711006" sldId="460"/>
            <ac:grpSpMk id="157" creationId="{013C2CBB-FBA9-4601-A756-927997BF9E0D}"/>
          </ac:grpSpMkLst>
        </pc:grpChg>
        <pc:grpChg chg="add">
          <ac:chgData name="Benoît Lartigue" userId="c83c0038-37be-45ba-8edb-f5baf791f02f" providerId="ADAL" clId="{F2F6E7B5-B186-4FF1-A8C9-75A85AED0711}" dt="2022-03-30T19:56:14.789" v="1624" actId="26606"/>
          <ac:grpSpMkLst>
            <pc:docMk/>
            <pc:sldMk cId="1157711006" sldId="460"/>
            <ac:grpSpMk id="171" creationId="{1A54B10D-23ED-48C3-B878-DB4D22D70CC5}"/>
          </ac:grpSpMkLst>
        </pc:grpChg>
      </pc:sldChg>
      <pc:sldChg chg="modSp mod setBg modAnim">
        <pc:chgData name="Benoît Lartigue" userId="c83c0038-37be-45ba-8edb-f5baf791f02f" providerId="ADAL" clId="{F2F6E7B5-B186-4FF1-A8C9-75A85AED0711}" dt="2022-03-31T13:08:17.407" v="1758"/>
        <pc:sldMkLst>
          <pc:docMk/>
          <pc:sldMk cId="1011874759" sldId="461"/>
        </pc:sldMkLst>
        <pc:spChg chg="mod">
          <ac:chgData name="Benoît Lartigue" userId="c83c0038-37be-45ba-8edb-f5baf791f02f" providerId="ADAL" clId="{F2F6E7B5-B186-4FF1-A8C9-75A85AED0711}" dt="2022-03-30T20:00:18.860" v="1665" actId="1076"/>
          <ac:spMkLst>
            <pc:docMk/>
            <pc:sldMk cId="1011874759" sldId="461"/>
            <ac:spMk id="2" creationId="{0864D5A0-9C99-495D-A8FD-CAEF747700FA}"/>
          </ac:spMkLst>
        </pc:spChg>
      </pc:sldChg>
      <pc:sldChg chg="modSp mod setBg modAnim">
        <pc:chgData name="Benoît Lartigue" userId="c83c0038-37be-45ba-8edb-f5baf791f02f" providerId="ADAL" clId="{F2F6E7B5-B186-4FF1-A8C9-75A85AED0711}" dt="2022-03-31T13:08:17.407" v="1758"/>
        <pc:sldMkLst>
          <pc:docMk/>
          <pc:sldMk cId="2444161921" sldId="462"/>
        </pc:sldMkLst>
        <pc:spChg chg="mod">
          <ac:chgData name="Benoît Lartigue" userId="c83c0038-37be-45ba-8edb-f5baf791f02f" providerId="ADAL" clId="{F2F6E7B5-B186-4FF1-A8C9-75A85AED0711}" dt="2022-03-30T19:59:46.356" v="1658" actId="20577"/>
          <ac:spMkLst>
            <pc:docMk/>
            <pc:sldMk cId="2444161921" sldId="462"/>
            <ac:spMk id="2" creationId="{0864D5A0-9C99-495D-A8FD-CAEF747700FA}"/>
          </ac:spMkLst>
        </pc:spChg>
      </pc:sldChg>
      <pc:sldChg chg="modSp mod setBg modAnim">
        <pc:chgData name="Benoît Lartigue" userId="c83c0038-37be-45ba-8edb-f5baf791f02f" providerId="ADAL" clId="{F2F6E7B5-B186-4FF1-A8C9-75A85AED0711}" dt="2022-03-31T13:08:17.407" v="1758"/>
        <pc:sldMkLst>
          <pc:docMk/>
          <pc:sldMk cId="1767421944" sldId="463"/>
        </pc:sldMkLst>
        <pc:spChg chg="mod">
          <ac:chgData name="Benoît Lartigue" userId="c83c0038-37be-45ba-8edb-f5baf791f02f" providerId="ADAL" clId="{F2F6E7B5-B186-4FF1-A8C9-75A85AED0711}" dt="2022-03-30T20:00:43.466" v="1667" actId="1076"/>
          <ac:spMkLst>
            <pc:docMk/>
            <pc:sldMk cId="1767421944" sldId="463"/>
            <ac:spMk id="2" creationId="{0864D5A0-9C99-495D-A8FD-CAEF747700FA}"/>
          </ac:spMkLst>
        </pc:spChg>
      </pc:sldChg>
      <pc:sldChg chg="modSp mod setBg modAnim">
        <pc:chgData name="Benoît Lartigue" userId="c83c0038-37be-45ba-8edb-f5baf791f02f" providerId="ADAL" clId="{F2F6E7B5-B186-4FF1-A8C9-75A85AED0711}" dt="2022-03-31T13:08:17.407" v="1758"/>
        <pc:sldMkLst>
          <pc:docMk/>
          <pc:sldMk cId="2055743848" sldId="464"/>
        </pc:sldMkLst>
        <pc:spChg chg="mod">
          <ac:chgData name="Benoît Lartigue" userId="c83c0038-37be-45ba-8edb-f5baf791f02f" providerId="ADAL" clId="{F2F6E7B5-B186-4FF1-A8C9-75A85AED0711}" dt="2022-03-30T20:00:47.748" v="1668" actId="1076"/>
          <ac:spMkLst>
            <pc:docMk/>
            <pc:sldMk cId="2055743848" sldId="464"/>
            <ac:spMk id="2" creationId="{0864D5A0-9C99-495D-A8FD-CAEF747700FA}"/>
          </ac:spMkLst>
        </pc:spChg>
        <pc:spChg chg="mod">
          <ac:chgData name="Benoît Lartigue" userId="c83c0038-37be-45ba-8edb-f5baf791f02f" providerId="ADAL" clId="{F2F6E7B5-B186-4FF1-A8C9-75A85AED0711}" dt="2022-03-31T12:59:15.160" v="1700" actId="2711"/>
          <ac:spMkLst>
            <pc:docMk/>
            <pc:sldMk cId="2055743848" sldId="464"/>
            <ac:spMk id="3" creationId="{C1592AA3-7245-4056-ABDE-7CBE5A52E970}"/>
          </ac:spMkLst>
        </pc:spChg>
      </pc:sldChg>
      <pc:sldChg chg="modSp mod setBg modAnim">
        <pc:chgData name="Benoît Lartigue" userId="c83c0038-37be-45ba-8edb-f5baf791f02f" providerId="ADAL" clId="{F2F6E7B5-B186-4FF1-A8C9-75A85AED0711}" dt="2022-03-31T13:08:17.407" v="1758"/>
        <pc:sldMkLst>
          <pc:docMk/>
          <pc:sldMk cId="4030878577" sldId="465"/>
        </pc:sldMkLst>
        <pc:spChg chg="mod">
          <ac:chgData name="Benoît Lartigue" userId="c83c0038-37be-45ba-8edb-f5baf791f02f" providerId="ADAL" clId="{F2F6E7B5-B186-4FF1-A8C9-75A85AED0711}" dt="2022-03-30T20:00:51.406" v="1669" actId="1076"/>
          <ac:spMkLst>
            <pc:docMk/>
            <pc:sldMk cId="4030878577" sldId="465"/>
            <ac:spMk id="2" creationId="{0864D5A0-9C99-495D-A8FD-CAEF747700FA}"/>
          </ac:spMkLst>
        </pc:spChg>
      </pc:sldChg>
      <pc:sldChg chg="addSp delSp modSp add del mod">
        <pc:chgData name="Benoît Lartigue" userId="c83c0038-37be-45ba-8edb-f5baf791f02f" providerId="ADAL" clId="{F2F6E7B5-B186-4FF1-A8C9-75A85AED0711}" dt="2022-03-31T19:53:09.667" v="2453" actId="47"/>
        <pc:sldMkLst>
          <pc:docMk/>
          <pc:sldMk cId="416435042" sldId="466"/>
        </pc:sldMkLst>
        <pc:spChg chg="mod">
          <ac:chgData name="Benoît Lartigue" userId="c83c0038-37be-45ba-8edb-f5baf791f02f" providerId="ADAL" clId="{F2F6E7B5-B186-4FF1-A8C9-75A85AED0711}" dt="2022-03-31T19:49:24.049" v="2404" actId="14100"/>
          <ac:spMkLst>
            <pc:docMk/>
            <pc:sldMk cId="416435042" sldId="466"/>
            <ac:spMk id="2" creationId="{89985CCC-F77E-473D-B972-E88956AF3DA5}"/>
          </ac:spMkLst>
        </pc:spChg>
        <pc:spChg chg="mod">
          <ac:chgData name="Benoît Lartigue" userId="c83c0038-37be-45ba-8edb-f5baf791f02f" providerId="ADAL" clId="{F2F6E7B5-B186-4FF1-A8C9-75A85AED0711}" dt="2022-03-31T19:47:45.521" v="2345" actId="14100"/>
          <ac:spMkLst>
            <pc:docMk/>
            <pc:sldMk cId="416435042" sldId="466"/>
            <ac:spMk id="13" creationId="{23415210-9977-4181-A3DE-13C479293C98}"/>
          </ac:spMkLst>
        </pc:spChg>
        <pc:picChg chg="mod">
          <ac:chgData name="Benoît Lartigue" userId="c83c0038-37be-45ba-8edb-f5baf791f02f" providerId="ADAL" clId="{F2F6E7B5-B186-4FF1-A8C9-75A85AED0711}" dt="2022-03-31T19:47:49.263" v="2346" actId="1076"/>
          <ac:picMkLst>
            <pc:docMk/>
            <pc:sldMk cId="416435042" sldId="466"/>
            <ac:picMk id="4" creationId="{FF37FED9-01FD-457C-97C4-292BDFF8F993}"/>
          </ac:picMkLst>
        </pc:picChg>
        <pc:picChg chg="add del mod">
          <ac:chgData name="Benoît Lartigue" userId="c83c0038-37be-45ba-8edb-f5baf791f02f" providerId="ADAL" clId="{F2F6E7B5-B186-4FF1-A8C9-75A85AED0711}" dt="2022-03-31T19:51:09.492" v="2432" actId="21"/>
          <ac:picMkLst>
            <pc:docMk/>
            <pc:sldMk cId="416435042" sldId="466"/>
            <ac:picMk id="5" creationId="{B9AD0316-E3C3-4937-AD89-530C047DB7D5}"/>
          </ac:picMkLst>
        </pc:picChg>
        <pc:picChg chg="add del mod">
          <ac:chgData name="Benoît Lartigue" userId="c83c0038-37be-45ba-8edb-f5baf791f02f" providerId="ADAL" clId="{F2F6E7B5-B186-4FF1-A8C9-75A85AED0711}" dt="2022-03-31T19:51:09.492" v="2432" actId="21"/>
          <ac:picMkLst>
            <pc:docMk/>
            <pc:sldMk cId="416435042" sldId="466"/>
            <ac:picMk id="6" creationId="{71F7F71D-A972-4719-B9FC-964C5A5A25CF}"/>
          </ac:picMkLst>
        </pc:picChg>
        <pc:picChg chg="mod">
          <ac:chgData name="Benoît Lartigue" userId="c83c0038-37be-45ba-8edb-f5baf791f02f" providerId="ADAL" clId="{F2F6E7B5-B186-4FF1-A8C9-75A85AED0711}" dt="2022-03-31T19:47:35.824" v="2341" actId="1076"/>
          <ac:picMkLst>
            <pc:docMk/>
            <pc:sldMk cId="416435042" sldId="466"/>
            <ac:picMk id="8" creationId="{B18B7C8A-D575-4ECE-87A2-D339F1A3D7CC}"/>
          </ac:picMkLst>
        </pc:picChg>
        <pc:picChg chg="del mod">
          <ac:chgData name="Benoît Lartigue" userId="c83c0038-37be-45ba-8edb-f5baf791f02f" providerId="ADAL" clId="{F2F6E7B5-B186-4FF1-A8C9-75A85AED0711}" dt="2022-03-31T19:51:09.492" v="2432" actId="21"/>
          <ac:picMkLst>
            <pc:docMk/>
            <pc:sldMk cId="416435042" sldId="466"/>
            <ac:picMk id="11" creationId="{90234AE0-9F5C-4FBC-9504-28D5BD63747F}"/>
          </ac:picMkLst>
        </pc:picChg>
      </pc:sldChg>
      <pc:sldChg chg="modSp del mod">
        <pc:chgData name="Benoît Lartigue" userId="c83c0038-37be-45ba-8edb-f5baf791f02f" providerId="ADAL" clId="{F2F6E7B5-B186-4FF1-A8C9-75A85AED0711}" dt="2022-03-30T19:52:22.250" v="1619" actId="47"/>
        <pc:sldMkLst>
          <pc:docMk/>
          <pc:sldMk cId="1733031445" sldId="466"/>
        </pc:sldMkLst>
        <pc:spChg chg="mod">
          <ac:chgData name="Benoît Lartigue" userId="c83c0038-37be-45ba-8edb-f5baf791f02f" providerId="ADAL" clId="{F2F6E7B5-B186-4FF1-A8C9-75A85AED0711}" dt="2022-03-30T19:51:39.390" v="1616" actId="16037"/>
          <ac:spMkLst>
            <pc:docMk/>
            <pc:sldMk cId="1733031445" sldId="466"/>
            <ac:spMk id="2" creationId="{A45CF06D-837F-4E3D-B535-9C40CB52EC6E}"/>
          </ac:spMkLst>
        </pc:spChg>
        <pc:picChg chg="mod">
          <ac:chgData name="Benoît Lartigue" userId="c83c0038-37be-45ba-8edb-f5baf791f02f" providerId="ADAL" clId="{F2F6E7B5-B186-4FF1-A8C9-75A85AED0711}" dt="2022-03-30T19:52:11.240" v="1617" actId="14826"/>
          <ac:picMkLst>
            <pc:docMk/>
            <pc:sldMk cId="1733031445" sldId="466"/>
            <ac:picMk id="7" creationId="{F73A6A22-043C-A8F6-73FC-0D1D2623B897}"/>
          </ac:picMkLst>
        </pc:picChg>
      </pc:sldChg>
      <pc:sldChg chg="addSp delSp modSp mod">
        <pc:chgData name="Benoît Lartigue" userId="c83c0038-37be-45ba-8edb-f5baf791f02f" providerId="ADAL" clId="{F2F6E7B5-B186-4FF1-A8C9-75A85AED0711}" dt="2022-03-31T19:56:44.941" v="2464" actId="1076"/>
        <pc:sldMkLst>
          <pc:docMk/>
          <pc:sldMk cId="3903584962" sldId="477"/>
        </pc:sldMkLst>
        <pc:spChg chg="mod">
          <ac:chgData name="Benoît Lartigue" userId="c83c0038-37be-45ba-8edb-f5baf791f02f" providerId="ADAL" clId="{F2F6E7B5-B186-4FF1-A8C9-75A85AED0711}" dt="2022-03-31T19:53:36.421" v="2457" actId="6549"/>
          <ac:spMkLst>
            <pc:docMk/>
            <pc:sldMk cId="3903584962" sldId="477"/>
            <ac:spMk id="2" creationId="{89985CCC-F77E-473D-B972-E88956AF3DA5}"/>
          </ac:spMkLst>
        </pc:spChg>
        <pc:spChg chg="del">
          <ac:chgData name="Benoît Lartigue" userId="c83c0038-37be-45ba-8edb-f5baf791f02f" providerId="ADAL" clId="{F2F6E7B5-B186-4FF1-A8C9-75A85AED0711}" dt="2022-03-31T19:50:05.476" v="2405" actId="478"/>
          <ac:spMkLst>
            <pc:docMk/>
            <pc:sldMk cId="3903584962" sldId="477"/>
            <ac:spMk id="10" creationId="{02F17CCC-22C3-4862-A312-F891134655AA}"/>
          </ac:spMkLst>
        </pc:spChg>
        <pc:spChg chg="add mod">
          <ac:chgData name="Benoît Lartigue" userId="c83c0038-37be-45ba-8edb-f5baf791f02f" providerId="ADAL" clId="{F2F6E7B5-B186-4FF1-A8C9-75A85AED0711}" dt="2022-03-31T19:56:44.941" v="2464" actId="1076"/>
          <ac:spMkLst>
            <pc:docMk/>
            <pc:sldMk cId="3903584962" sldId="477"/>
            <ac:spMk id="11" creationId="{A9229991-DEFB-412C-9D8A-D86228A56D27}"/>
          </ac:spMkLst>
        </pc:spChg>
        <pc:picChg chg="del">
          <ac:chgData name="Benoît Lartigue" userId="c83c0038-37be-45ba-8edb-f5baf791f02f" providerId="ADAL" clId="{F2F6E7B5-B186-4FF1-A8C9-75A85AED0711}" dt="2022-03-31T19:51:05.040" v="2431" actId="478"/>
          <ac:picMkLst>
            <pc:docMk/>
            <pc:sldMk cId="3903584962" sldId="477"/>
            <ac:picMk id="3" creationId="{2EF5B571-4F37-47D5-A54B-0E466AC79DE6}"/>
          </ac:picMkLst>
        </pc:picChg>
        <pc:picChg chg="del">
          <ac:chgData name="Benoît Lartigue" userId="c83c0038-37be-45ba-8edb-f5baf791f02f" providerId="ADAL" clId="{F2F6E7B5-B186-4FF1-A8C9-75A85AED0711}" dt="2022-03-31T19:50:05.476" v="2405" actId="478"/>
          <ac:picMkLst>
            <pc:docMk/>
            <pc:sldMk cId="3903584962" sldId="477"/>
            <ac:picMk id="12" creationId="{FD93BA3B-80D9-4B3E-8AAB-9935A64AACEB}"/>
          </ac:picMkLst>
        </pc:picChg>
        <pc:picChg chg="del">
          <ac:chgData name="Benoît Lartigue" userId="c83c0038-37be-45ba-8edb-f5baf791f02f" providerId="ADAL" clId="{F2F6E7B5-B186-4FF1-A8C9-75A85AED0711}" dt="2022-03-31T19:50:05.476" v="2405" actId="478"/>
          <ac:picMkLst>
            <pc:docMk/>
            <pc:sldMk cId="3903584962" sldId="477"/>
            <ac:picMk id="13" creationId="{1A854EF9-60C2-48FD-B97D-141C7CD998AC}"/>
          </ac:picMkLst>
        </pc:picChg>
        <pc:picChg chg="add mod">
          <ac:chgData name="Benoît Lartigue" userId="c83c0038-37be-45ba-8edb-f5baf791f02f" providerId="ADAL" clId="{F2F6E7B5-B186-4FF1-A8C9-75A85AED0711}" dt="2022-03-31T19:56:44.941" v="2464" actId="1076"/>
          <ac:picMkLst>
            <pc:docMk/>
            <pc:sldMk cId="3903584962" sldId="477"/>
            <ac:picMk id="14" creationId="{D94299E1-96D7-4B53-9F75-7814BBF00627}"/>
          </ac:picMkLst>
        </pc:picChg>
        <pc:picChg chg="add mod">
          <ac:chgData name="Benoît Lartigue" userId="c83c0038-37be-45ba-8edb-f5baf791f02f" providerId="ADAL" clId="{F2F6E7B5-B186-4FF1-A8C9-75A85AED0711}" dt="2022-03-31T19:56:44.941" v="2464" actId="1076"/>
          <ac:picMkLst>
            <pc:docMk/>
            <pc:sldMk cId="3903584962" sldId="477"/>
            <ac:picMk id="15" creationId="{5F456DB6-EE19-448C-87A6-430AF7003112}"/>
          </ac:picMkLst>
        </pc:picChg>
        <pc:picChg chg="add mod">
          <ac:chgData name="Benoît Lartigue" userId="c83c0038-37be-45ba-8edb-f5baf791f02f" providerId="ADAL" clId="{F2F6E7B5-B186-4FF1-A8C9-75A85AED0711}" dt="2022-03-31T19:52:19.022" v="2447" actId="14100"/>
          <ac:picMkLst>
            <pc:docMk/>
            <pc:sldMk cId="3903584962" sldId="477"/>
            <ac:picMk id="16" creationId="{A4C2F3FE-4BA3-41AF-ABAA-C43D2D2ED24C}"/>
          </ac:picMkLst>
        </pc:picChg>
        <pc:picChg chg="add mod">
          <ac:chgData name="Benoît Lartigue" userId="c83c0038-37be-45ba-8edb-f5baf791f02f" providerId="ADAL" clId="{F2F6E7B5-B186-4FF1-A8C9-75A85AED0711}" dt="2022-03-31T19:52:29.475" v="2451" actId="1076"/>
          <ac:picMkLst>
            <pc:docMk/>
            <pc:sldMk cId="3903584962" sldId="477"/>
            <ac:picMk id="17" creationId="{184C2B6E-2F49-455B-91B2-B7E36258AD1C}"/>
          </ac:picMkLst>
        </pc:picChg>
        <pc:picChg chg="add mod">
          <ac:chgData name="Benoît Lartigue" userId="c83c0038-37be-45ba-8edb-f5baf791f02f" providerId="ADAL" clId="{F2F6E7B5-B186-4FF1-A8C9-75A85AED0711}" dt="2022-03-31T19:52:20.950" v="2448" actId="14100"/>
          <ac:picMkLst>
            <pc:docMk/>
            <pc:sldMk cId="3903584962" sldId="477"/>
            <ac:picMk id="18" creationId="{93E2AE55-0A1A-4755-8A8D-FD4B0CD7A676}"/>
          </ac:picMkLst>
        </pc:picChg>
      </pc:sldChg>
      <pc:sldMasterChg chg="del delSldLayout">
        <pc:chgData name="Benoît Lartigue" userId="c83c0038-37be-45ba-8edb-f5baf791f02f" providerId="ADAL" clId="{F2F6E7B5-B186-4FF1-A8C9-75A85AED0711}" dt="2022-03-28T17:29:12.807" v="80" actId="47"/>
        <pc:sldMasterMkLst>
          <pc:docMk/>
          <pc:sldMasterMk cId="1926884186" sldId="2147483917"/>
        </pc:sldMasterMkLst>
        <pc:sldLayoutChg chg="del">
          <pc:chgData name="Benoît Lartigue" userId="c83c0038-37be-45ba-8edb-f5baf791f02f" providerId="ADAL" clId="{F2F6E7B5-B186-4FF1-A8C9-75A85AED0711}" dt="2022-03-28T17:29:12.807" v="80" actId="47"/>
          <pc:sldLayoutMkLst>
            <pc:docMk/>
            <pc:sldMasterMk cId="1926884186" sldId="2147483917"/>
            <pc:sldLayoutMk cId="624986967" sldId="2147483918"/>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2856306077" sldId="2147483919"/>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3363376727" sldId="2147483920"/>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3965643902" sldId="2147483921"/>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4286979826" sldId="2147483922"/>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1124682032" sldId="2147483923"/>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845577595" sldId="2147483924"/>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2985252009" sldId="2147483925"/>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1734416028" sldId="2147483926"/>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458887320" sldId="2147483927"/>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2600697230" sldId="2147483928"/>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634347661" sldId="2147483929"/>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1338811322" sldId="2147483930"/>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193901564" sldId="2147483931"/>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3820511699" sldId="2147483932"/>
          </pc:sldLayoutMkLst>
        </pc:sldLayoutChg>
        <pc:sldLayoutChg chg="del">
          <pc:chgData name="Benoît Lartigue" userId="c83c0038-37be-45ba-8edb-f5baf791f02f" providerId="ADAL" clId="{F2F6E7B5-B186-4FF1-A8C9-75A85AED0711}" dt="2022-03-28T17:29:12.807" v="80" actId="47"/>
          <pc:sldLayoutMkLst>
            <pc:docMk/>
            <pc:sldMasterMk cId="1926884186" sldId="2147483917"/>
            <pc:sldLayoutMk cId="159800141" sldId="214748393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Aucun diplôme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Feuil1!$B$2:$B$3</c:f>
              <c:numCache>
                <c:formatCode>General</c:formatCode>
                <c:ptCount val="2"/>
                <c:pt idx="0">
                  <c:v>11</c:v>
                </c:pt>
                <c:pt idx="1">
                  <c:v>16.899999999999999</c:v>
                </c:pt>
              </c:numCache>
            </c:numRef>
          </c:val>
          <c:extLst>
            <c:ext xmlns:c16="http://schemas.microsoft.com/office/drawing/2014/chart" uri="{C3380CC4-5D6E-409C-BE32-E72D297353CC}">
              <c16:uniqueId val="{00000000-2B81-48C9-BFB8-879A08995BEF}"/>
            </c:ext>
          </c:extLst>
        </c:ser>
        <c:ser>
          <c:idx val="1"/>
          <c:order val="1"/>
          <c:tx>
            <c:strRef>
              <c:f>Feuil1!$C$1</c:f>
              <c:strCache>
                <c:ptCount val="1"/>
                <c:pt idx="0">
                  <c:v>Diplôme d'étude secondaire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Feuil1!$C$2:$C$3</c:f>
              <c:numCache>
                <c:formatCode>General</c:formatCode>
                <c:ptCount val="2"/>
                <c:pt idx="0">
                  <c:v>16.5</c:v>
                </c:pt>
                <c:pt idx="1">
                  <c:v>18.399999999999999</c:v>
                </c:pt>
              </c:numCache>
            </c:numRef>
          </c:val>
          <c:extLst>
            <c:ext xmlns:c16="http://schemas.microsoft.com/office/drawing/2014/chart" uri="{C3380CC4-5D6E-409C-BE32-E72D297353CC}">
              <c16:uniqueId val="{00000001-2B81-48C9-BFB8-879A08995BEF}"/>
            </c:ext>
          </c:extLst>
        </c:ser>
        <c:ser>
          <c:idx val="2"/>
          <c:order val="2"/>
          <c:tx>
            <c:strRef>
              <c:f>Feuil1!$D$1</c:f>
              <c:strCache>
                <c:ptCount val="1"/>
                <c:pt idx="0">
                  <c:v>Certificat ou diplôme d'une école de métiers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Feuil1!$D$2:$D$3</c:f>
              <c:numCache>
                <c:formatCode>General</c:formatCode>
                <c:ptCount val="2"/>
                <c:pt idx="0">
                  <c:v>17.8</c:v>
                </c:pt>
                <c:pt idx="1">
                  <c:v>27.1</c:v>
                </c:pt>
              </c:numCache>
            </c:numRef>
          </c:val>
          <c:extLst>
            <c:ext xmlns:c16="http://schemas.microsoft.com/office/drawing/2014/chart" uri="{C3380CC4-5D6E-409C-BE32-E72D297353CC}">
              <c16:uniqueId val="{00000002-2B81-48C9-BFB8-879A08995BEF}"/>
            </c:ext>
          </c:extLst>
        </c:ser>
        <c:ser>
          <c:idx val="3"/>
          <c:order val="3"/>
          <c:tx>
            <c:strRef>
              <c:f>Feuil1!$E$1</c:f>
              <c:strCache>
                <c:ptCount val="1"/>
                <c:pt idx="0">
                  <c:v>Certificat ou diplôme collégial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Feuil1!$E$2:$E$3</c:f>
              <c:numCache>
                <c:formatCode>General</c:formatCode>
                <c:ptCount val="2"/>
                <c:pt idx="0">
                  <c:v>21.5</c:v>
                </c:pt>
                <c:pt idx="1">
                  <c:v>20.6</c:v>
                </c:pt>
              </c:numCache>
            </c:numRef>
          </c:val>
          <c:extLst>
            <c:ext xmlns:c16="http://schemas.microsoft.com/office/drawing/2014/chart" uri="{C3380CC4-5D6E-409C-BE32-E72D297353CC}">
              <c16:uniqueId val="{00000003-2B81-48C9-BFB8-879A08995BEF}"/>
            </c:ext>
          </c:extLst>
        </c:ser>
        <c:ser>
          <c:idx val="4"/>
          <c:order val="4"/>
          <c:tx>
            <c:strRef>
              <c:f>Feuil1!$F$1</c:f>
              <c:strCache>
                <c:ptCount val="1"/>
                <c:pt idx="0">
                  <c:v>Certificat, diplôme ou grade universitaire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Feuil1!$F$2:$F$3</c:f>
              <c:numCache>
                <c:formatCode>General</c:formatCode>
                <c:ptCount val="2"/>
                <c:pt idx="0">
                  <c:v>33.200000000000003</c:v>
                </c:pt>
                <c:pt idx="1">
                  <c:v>17</c:v>
                </c:pt>
              </c:numCache>
            </c:numRef>
          </c:val>
          <c:extLst>
            <c:ext xmlns:c16="http://schemas.microsoft.com/office/drawing/2014/chart" uri="{C3380CC4-5D6E-409C-BE32-E72D297353CC}">
              <c16:uniqueId val="{00000004-2B81-48C9-BFB8-879A08995BEF}"/>
            </c:ext>
          </c:extLst>
        </c:ser>
        <c:dLbls>
          <c:dLblPos val="ctr"/>
          <c:showLegendKey val="0"/>
          <c:showVal val="1"/>
          <c:showCatName val="0"/>
          <c:showSerName val="0"/>
          <c:showPercent val="0"/>
          <c:showBubbleSize val="0"/>
        </c:dLbls>
        <c:gapWidth val="79"/>
        <c:overlap val="100"/>
        <c:axId val="749135232"/>
        <c:axId val="366027888"/>
      </c:barChart>
      <c:catAx>
        <c:axId val="74913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fr-FR"/>
          </a:p>
        </c:txPr>
        <c:crossAx val="366027888"/>
        <c:crosses val="autoZero"/>
        <c:auto val="1"/>
        <c:lblAlgn val="ctr"/>
        <c:lblOffset val="100"/>
        <c:noMultiLvlLbl val="0"/>
      </c:catAx>
      <c:valAx>
        <c:axId val="366027888"/>
        <c:scaling>
          <c:orientation val="minMax"/>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749135232"/>
        <c:crosses val="autoZero"/>
        <c:crossBetween val="between"/>
      </c:valAx>
      <c:spPr>
        <a:noFill/>
        <a:ln>
          <a:noFill/>
        </a:ln>
        <a:effectLst/>
      </c:spPr>
    </c:plotArea>
    <c:legend>
      <c:legendPos val="r"/>
      <c:layout>
        <c:manualLayout>
          <c:xMode val="edge"/>
          <c:yMode val="edge"/>
          <c:x val="0.65344166175280138"/>
          <c:y val="0.17783787994289374"/>
          <c:w val="0.33304890238492957"/>
          <c:h val="0.603089728209561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i="0" u="none" strike="noStrike" baseline="0" dirty="0">
                <a:effectLst/>
              </a:rPr>
              <a:t>Volume de denrées distribuées par Moisson MCDQ dans la MRC d’Arthabaska </a:t>
            </a:r>
          </a:p>
          <a:p>
            <a:pPr>
              <a:defRPr sz="1600" b="1"/>
            </a:pPr>
            <a:r>
              <a:rPr lang="fr-CA" sz="1600" b="1" i="0" u="none" strike="noStrike" baseline="0" dirty="0">
                <a:effectLst/>
              </a:rPr>
              <a:t>(2015-16 et 2019-20)</a:t>
            </a:r>
            <a:endParaRPr lang="fr-CA"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Feuil1!$D$15</c:f>
              <c:strCache>
                <c:ptCount val="1"/>
                <c:pt idx="0">
                  <c:v>2019-2020 (kg)</c:v>
                </c:pt>
              </c:strCache>
            </c:strRef>
          </c:tx>
          <c:spPr>
            <a:solidFill>
              <a:schemeClr val="accent1"/>
            </a:solidFill>
            <a:ln>
              <a:noFill/>
            </a:ln>
            <a:effectLst/>
          </c:spPr>
          <c:invertIfNegative val="0"/>
          <c:cat>
            <c:strRef>
              <c:f>Feuil1!$C$16:$C$16</c:f>
              <c:strCache>
                <c:ptCount val="1"/>
                <c:pt idx="0">
                  <c:v>MRC d'Arthabaska</c:v>
                </c:pt>
              </c:strCache>
            </c:strRef>
          </c:cat>
          <c:val>
            <c:numRef>
              <c:f>Feuil1!$D$16:$D$16</c:f>
              <c:numCache>
                <c:formatCode>_ * #\ ##0_)\ _$_ ;_ * \(#\ ##0\)\ _$_ ;_ * "-"??_)\ _$_ ;_ @_ </c:formatCode>
                <c:ptCount val="1"/>
                <c:pt idx="0">
                  <c:v>141925</c:v>
                </c:pt>
              </c:numCache>
            </c:numRef>
          </c:val>
          <c:extLst>
            <c:ext xmlns:c16="http://schemas.microsoft.com/office/drawing/2014/chart" uri="{C3380CC4-5D6E-409C-BE32-E72D297353CC}">
              <c16:uniqueId val="{00000000-14F7-4E7F-8950-96238DB52753}"/>
            </c:ext>
          </c:extLst>
        </c:ser>
        <c:ser>
          <c:idx val="1"/>
          <c:order val="1"/>
          <c:tx>
            <c:strRef>
              <c:f>Feuil1!$H$15</c:f>
              <c:strCache>
                <c:ptCount val="1"/>
                <c:pt idx="0">
                  <c:v>2015-2016 (kg)</c:v>
                </c:pt>
              </c:strCache>
            </c:strRef>
          </c:tx>
          <c:spPr>
            <a:solidFill>
              <a:schemeClr val="accent3"/>
            </a:solidFill>
            <a:ln>
              <a:noFill/>
            </a:ln>
            <a:effectLst/>
          </c:spPr>
          <c:invertIfNegative val="0"/>
          <c:cat>
            <c:strRef>
              <c:f>Feuil1!$C$16:$C$16</c:f>
              <c:strCache>
                <c:ptCount val="1"/>
                <c:pt idx="0">
                  <c:v>MRC d'Arthabaska</c:v>
                </c:pt>
              </c:strCache>
            </c:strRef>
          </c:cat>
          <c:val>
            <c:numRef>
              <c:f>Feuil1!$H$16:$H$16</c:f>
              <c:numCache>
                <c:formatCode>_ * #\ ##0_)\ _$_ ;_ * \(#\ ##0\)\ _$_ ;_ * "-"??_)\ _$_ ;_ @_ </c:formatCode>
                <c:ptCount val="1"/>
                <c:pt idx="0">
                  <c:v>28543</c:v>
                </c:pt>
              </c:numCache>
            </c:numRef>
          </c:val>
          <c:extLst>
            <c:ext xmlns:c16="http://schemas.microsoft.com/office/drawing/2014/chart" uri="{C3380CC4-5D6E-409C-BE32-E72D297353CC}">
              <c16:uniqueId val="{00000001-14F7-4E7F-8950-96238DB52753}"/>
            </c:ext>
          </c:extLst>
        </c:ser>
        <c:dLbls>
          <c:showLegendKey val="0"/>
          <c:showVal val="0"/>
          <c:showCatName val="0"/>
          <c:showSerName val="0"/>
          <c:showPercent val="0"/>
          <c:showBubbleSize val="0"/>
        </c:dLbls>
        <c:gapWidth val="150"/>
        <c:axId val="1160188368"/>
        <c:axId val="1158722192"/>
      </c:barChart>
      <c:catAx>
        <c:axId val="116018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158722192"/>
        <c:crosses val="autoZero"/>
        <c:auto val="1"/>
        <c:lblAlgn val="ctr"/>
        <c:lblOffset val="100"/>
        <c:noMultiLvlLbl val="0"/>
      </c:catAx>
      <c:valAx>
        <c:axId val="1158722192"/>
        <c:scaling>
          <c:orientation val="minMax"/>
        </c:scaling>
        <c:delete val="0"/>
        <c:axPos val="b"/>
        <c:majorGridlines>
          <c:spPr>
            <a:ln w="9525" cap="flat" cmpd="sng" algn="ctr">
              <a:solidFill>
                <a:schemeClr val="tx1">
                  <a:lumMod val="15000"/>
                  <a:lumOff val="85000"/>
                </a:schemeClr>
              </a:solidFill>
              <a:round/>
            </a:ln>
            <a:effectLst/>
          </c:spPr>
        </c:majorGridlines>
        <c:numFmt formatCode="_ * #\ ##0_)\ _$_ ;_ * \(#\ ##0\)\ _$_ ;_ * &quot;-&quot;??_)\ 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1601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sv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svg"/><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l’accès au logement : </a:t>
          </a:r>
        </a:p>
        <a:p>
          <a:r>
            <a:rPr lang="fr-CA" dirty="0">
              <a:latin typeface="Bierstadt" panose="020B0004020202020204" pitchFamily="34" charset="0"/>
            </a:rPr>
            <a:t>- </a:t>
          </a:r>
          <a:endParaRPr lang="en-US" dirty="0">
            <a:latin typeface="Bierstadt" panose="020B0004020202020204" pitchFamily="34" charset="0"/>
          </a:endParaRP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Développement social territorial : </a:t>
          </a:r>
        </a:p>
        <a:p>
          <a:r>
            <a:rPr lang="fr-CA" dirty="0">
              <a:latin typeface="Bierstadt" panose="020B0004020202020204" pitchFamily="34" charset="0"/>
            </a:rPr>
            <a:t>3</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Mesure d’insertion à l’emploi : </a:t>
          </a:r>
        </a:p>
        <a:p>
          <a:r>
            <a:rPr lang="fr-CA" dirty="0">
              <a:latin typeface="Bierstadt" panose="020B0004020202020204" pitchFamily="34" charset="0"/>
            </a:rPr>
            <a:t>4</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création d’emplois de qualité rémunérés : </a:t>
          </a:r>
        </a:p>
        <a:p>
          <a:r>
            <a:rPr lang="fr-CA" dirty="0">
              <a:latin typeface="Bierstadt" panose="020B0004020202020204" pitchFamily="34" charset="0"/>
            </a:rPr>
            <a:t>2</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qualification et à la réussite éducative : </a:t>
          </a:r>
        </a:p>
        <a:p>
          <a:r>
            <a:rPr lang="fr-CA" dirty="0">
              <a:latin typeface="Bierstadt" panose="020B0004020202020204" pitchFamily="34" charset="0"/>
            </a:rPr>
            <a:t>3</a:t>
          </a:r>
          <a:endParaRPr lang="en-US" dirty="0">
            <a:latin typeface="Bierstadt" panose="020B0004020202020204" pitchFamily="34" charset="0"/>
          </a:endParaRPr>
        </a:p>
      </dgm:t>
    </dgm:pt>
    <dgm:pt modelId="{0E7EACD8-612E-44FF-8A98-CC41631E35BC}" type="parTrans" cxnId="{9E9C0918-A0E0-4BDD-88E7-EFA474C33975}">
      <dgm:prSet/>
      <dgm:spPr/>
      <dgm:t>
        <a:bodyPr/>
        <a:lstStyle/>
        <a:p>
          <a:endParaRPr lang="en-US"/>
        </a:p>
      </dgm:t>
    </dgm:pt>
    <dgm:pt modelId="{0710BCBE-6C75-41F3-BA27-213ADADEF4B5}" type="sibTrans" cxnId="{9E9C0918-A0E0-4BDD-88E7-EFA474C33975}">
      <dgm:prSet/>
      <dgm:spPr/>
      <dgm:t>
        <a:bodyPr/>
        <a:lstStyle/>
        <a:p>
          <a:endParaRPr lang="en-US"/>
        </a:p>
      </dgm:t>
    </dgm:pt>
    <dgm:pt modelId="{296C8F1D-B2CB-4B8E-BE7D-56FD8796DD6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relève agricole : </a:t>
          </a:r>
        </a:p>
        <a:p>
          <a:r>
            <a:rPr lang="fr-CA" dirty="0">
              <a:latin typeface="Bierstadt" panose="020B0004020202020204" pitchFamily="34" charset="0"/>
            </a:rPr>
            <a:t>2</a:t>
          </a:r>
          <a:endParaRPr lang="en-US" dirty="0">
            <a:latin typeface="Bierstadt" panose="020B0004020202020204" pitchFamily="34" charset="0"/>
          </a:endParaRPr>
        </a:p>
      </dgm:t>
    </dgm:pt>
    <dgm:pt modelId="{364DBD3E-7EED-4B2F-974D-3DF872CFDE13}" type="parTrans" cxnId="{FFAEE77D-918B-443B-8AFD-CD6CF214A470}">
      <dgm:prSet/>
      <dgm:spPr/>
      <dgm:t>
        <a:bodyPr/>
        <a:lstStyle/>
        <a:p>
          <a:endParaRPr lang="en-US"/>
        </a:p>
      </dgm:t>
    </dgm:pt>
    <dgm:pt modelId="{F0A57AD6-B60A-4245-A368-DBC9BC1D692D}" type="sibTrans" cxnId="{FFAEE77D-918B-443B-8AFD-CD6CF214A470}">
      <dgm:prSet/>
      <dgm:spPr/>
      <dgm:t>
        <a:bodyPr/>
        <a:lstStyle/>
        <a:p>
          <a:endParaRPr lang="en-US"/>
        </a:p>
      </dgm:t>
    </dgm:pt>
    <dgm:pt modelId="{9BB0F778-23EF-4406-A0A7-32E73C871B7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rénovation domiciliaire : </a:t>
          </a:r>
        </a:p>
        <a:p>
          <a:r>
            <a:rPr lang="fr-CA" dirty="0">
              <a:latin typeface="Bierstadt" panose="020B0004020202020204" pitchFamily="34" charset="0"/>
            </a:rPr>
            <a:t>-</a:t>
          </a:r>
          <a:endParaRPr lang="en-US" dirty="0">
            <a:latin typeface="Bierstadt" panose="020B0004020202020204" pitchFamily="34" charset="0"/>
          </a:endParaRPr>
        </a:p>
      </dgm:t>
    </dgm:pt>
    <dgm:pt modelId="{0585FC4E-4EB7-4B30-9194-91924CDA7C87}" type="parTrans" cxnId="{D2B83E8C-5EC4-4F38-AA8D-A4BD569B47EB}">
      <dgm:prSet/>
      <dgm:spPr/>
      <dgm:t>
        <a:bodyPr/>
        <a:lstStyle/>
        <a:p>
          <a:endParaRPr lang="en-US"/>
        </a:p>
      </dgm:t>
    </dgm:pt>
    <dgm:pt modelId="{77A631C3-2BE5-4260-A7CB-09099F60C340}" type="sibTrans" cxnId="{D2B83E8C-5EC4-4F38-AA8D-A4BD569B47EB}">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0967C75A-73AB-4F30-8BD1-8D4DE8F5C2B7}" type="pres">
      <dgm:prSet presAssocID="{0710BCBE-6C75-41F3-BA27-213ADADEF4B5}" presName="sibTrans" presStyleCnt="0"/>
      <dgm:spPr/>
    </dgm:pt>
    <dgm:pt modelId="{91473080-D49F-4E1F-AE4A-A2DBC2854A40}" type="pres">
      <dgm:prSet presAssocID="{296C8F1D-B2CB-4B8E-BE7D-56FD8796DD60}" presName="node" presStyleLbl="node1" presStyleIdx="5" presStyleCnt="7">
        <dgm:presLayoutVars>
          <dgm:bulletEnabled val="1"/>
        </dgm:presLayoutVars>
      </dgm:prSet>
      <dgm:spPr>
        <a:prstGeom prst="roundRect">
          <a:avLst/>
        </a:prstGeom>
      </dgm:spPr>
    </dgm:pt>
    <dgm:pt modelId="{136742FB-D991-4F1D-9320-24AC17F1BAF0}" type="pres">
      <dgm:prSet presAssocID="{F0A57AD6-B60A-4245-A368-DBC9BC1D692D}" presName="sibTrans" presStyleCnt="0"/>
      <dgm:spPr/>
    </dgm:pt>
    <dgm:pt modelId="{454D5814-CB00-4B0F-A69B-10E6B80C4834}" type="pres">
      <dgm:prSet presAssocID="{9BB0F778-23EF-4406-A0A7-32E73C871B7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CB4E785C-245A-457A-BD53-EDDD510A0A4E}" type="presOf" srcId="{296C8F1D-B2CB-4B8E-BE7D-56FD8796DD60}" destId="{91473080-D49F-4E1F-AE4A-A2DBC2854A40}"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FAEE77D-918B-443B-8AFD-CD6CF214A470}" srcId="{303C742A-5FCC-4FE9-BED0-2330C79BB07B}" destId="{296C8F1D-B2CB-4B8E-BE7D-56FD8796DD60}" srcOrd="5" destOrd="0" parTransId="{364DBD3E-7EED-4B2F-974D-3DF872CFDE13}" sibTransId="{F0A57AD6-B60A-4245-A368-DBC9BC1D692D}"/>
    <dgm:cxn modelId="{D2B83E8C-5EC4-4F38-AA8D-A4BD569B47EB}" srcId="{303C742A-5FCC-4FE9-BED0-2330C79BB07B}" destId="{9BB0F778-23EF-4406-A0A7-32E73C871B7B}" srcOrd="6" destOrd="0" parTransId="{0585FC4E-4EB7-4B30-9194-91924CDA7C87}" sibTransId="{77A631C3-2BE5-4260-A7CB-09099F60C340}"/>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32D5F6A7-01B3-4813-BEB8-F21D3C3D2AD3}" type="presOf" srcId="{9BB0F778-23EF-4406-A0A7-32E73C871B7B}" destId="{454D5814-CB00-4B0F-A69B-10E6B80C4834}"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2092EE9D-6D7C-4E97-B67E-90E9811C20A2}" type="presParOf" srcId="{D18F1A86-8BF2-4162-A7B1-DCFCEFD3C3F2}" destId="{0967C75A-73AB-4F30-8BD1-8D4DE8F5C2B7}" srcOrd="9" destOrd="0" presId="urn:microsoft.com/office/officeart/2005/8/layout/default"/>
    <dgm:cxn modelId="{82958881-1C6F-43E8-AFE2-981A517881A9}" type="presParOf" srcId="{D18F1A86-8BF2-4162-A7B1-DCFCEFD3C3F2}" destId="{91473080-D49F-4E1F-AE4A-A2DBC2854A40}" srcOrd="10" destOrd="0" presId="urn:microsoft.com/office/officeart/2005/8/layout/default"/>
    <dgm:cxn modelId="{3241F698-DC74-496F-B50F-963FF8DEA371}" type="presParOf" srcId="{D18F1A86-8BF2-4162-A7B1-DCFCEFD3C3F2}" destId="{136742FB-D991-4F1D-9320-24AC17F1BAF0}" srcOrd="11" destOrd="0" presId="urn:microsoft.com/office/officeart/2005/8/layout/default"/>
    <dgm:cxn modelId="{C43FC0E3-59A9-43BF-9243-25143EBD8D0B}" type="presParOf" srcId="{D18F1A86-8BF2-4162-A7B1-DCFCEFD3C3F2}" destId="{454D5814-CB00-4B0F-A69B-10E6B80C483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de surveillance des aubaines et de couponnage :</a:t>
          </a:r>
        </a:p>
        <a:p>
          <a:r>
            <a:rPr lang="en-US" sz="2000" b="1" dirty="0">
              <a:effectLst/>
              <a:latin typeface="Bierstadt" panose="020B0004020202020204" pitchFamily="34" charset="0"/>
            </a:rPr>
            <a:t>-</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gestion budgétaires :</a:t>
          </a:r>
        </a:p>
        <a:p>
          <a:r>
            <a:rPr lang="fr-CA" sz="2000" b="1" dirty="0">
              <a:effectLst/>
              <a:latin typeface="Bierstadt" panose="020B0004020202020204" pitchFamily="34" charset="0"/>
            </a:rPr>
            <a:t>1</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sur la conservation des aliments : </a:t>
          </a:r>
        </a:p>
        <a:p>
          <a:r>
            <a:rPr lang="en-US" sz="2000" b="1" dirty="0">
              <a:effectLst/>
              <a:latin typeface="Bierstadt" panose="020B0004020202020204" pitchFamily="34" charset="0"/>
            </a:rPr>
            <a:t>8</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éducatives et de sensibilisation : </a:t>
          </a:r>
        </a:p>
        <a:p>
          <a:r>
            <a:rPr lang="en-US" sz="2000" b="1" dirty="0">
              <a:effectLst/>
              <a:latin typeface="Bierstadt" panose="020B0004020202020204" pitchFamily="34" charset="0"/>
            </a:rPr>
            <a:t>31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culinaires et nutritionnels / cuisines éducatives :</a:t>
          </a:r>
        </a:p>
        <a:p>
          <a:r>
            <a:rPr lang="en-US" sz="2000" b="1" dirty="0">
              <a:effectLst/>
              <a:latin typeface="Bierstadt" panose="020B0004020202020204" pitchFamily="34" charset="0"/>
            </a:rPr>
            <a:t>23</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jardinage :</a:t>
          </a:r>
        </a:p>
        <a:p>
          <a:r>
            <a:rPr lang="fr-CA" sz="2000" b="1" dirty="0">
              <a:effectLst/>
              <a:latin typeface="Bierstadt" panose="020B0004020202020204" pitchFamily="34" charset="0"/>
            </a:rPr>
            <a:t>11</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Projets éducatifs et de sensibilisation à la gestion des matières résiduelles :</a:t>
          </a:r>
        </a:p>
        <a:p>
          <a:r>
            <a:rPr lang="fr-CA" sz="2000" b="1" dirty="0">
              <a:effectLst/>
              <a:latin typeface="Bierstadt" panose="020B0004020202020204" pitchFamily="34" charset="0"/>
            </a:rPr>
            <a:t>18</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7">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77C4-FF99-4CFB-ADA7-F42C07B56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6E5C8D-93CA-4477-8799-C57400D97557}">
      <dgm:prSet custT="1"/>
      <dgm:spPr>
        <a:solidFill>
          <a:schemeClr val="accent1"/>
        </a:solidFill>
      </dgm:spPr>
      <dgm:t>
        <a:bodyPr/>
        <a:lstStyle/>
        <a:p>
          <a:r>
            <a:rPr lang="fr-CA" sz="2400" dirty="0">
              <a:latin typeface="Bierstadt" panose="020B0004020202020204" pitchFamily="34" charset="0"/>
            </a:rPr>
            <a:t>Les services de transport collectifs de la MRC</a:t>
          </a:r>
          <a:endParaRPr lang="en-US" sz="2400" dirty="0">
            <a:latin typeface="Bierstadt" panose="020B0004020202020204" pitchFamily="34" charset="0"/>
          </a:endParaRPr>
        </a:p>
      </dgm:t>
    </dgm:pt>
    <dgm:pt modelId="{17073D1D-B1B2-41F7-934F-44C153E149DE}" type="parTrans" cxnId="{B76DF07E-EC19-4AEB-9020-3A7C2362F21C}">
      <dgm:prSet/>
      <dgm:spPr/>
      <dgm:t>
        <a:bodyPr/>
        <a:lstStyle/>
        <a:p>
          <a:endParaRPr lang="en-US"/>
        </a:p>
      </dgm:t>
    </dgm:pt>
    <dgm:pt modelId="{6CF2B5DE-FED6-453A-B6F0-EA8AA54FDB37}" type="sibTrans" cxnId="{B76DF07E-EC19-4AEB-9020-3A7C2362F21C}">
      <dgm:prSet/>
      <dgm:spPr/>
      <dgm:t>
        <a:bodyPr/>
        <a:lstStyle/>
        <a:p>
          <a:endParaRPr lang="en-US"/>
        </a:p>
      </dgm:t>
    </dgm:pt>
    <dgm:pt modelId="{4A295830-EAA9-4881-8085-704CA9932E83}">
      <dgm:prSet/>
      <dgm:spPr/>
      <dgm:t>
        <a:bodyPr/>
        <a:lstStyle/>
        <a:p>
          <a:r>
            <a:rPr lang="fr-CA" dirty="0" err="1">
              <a:latin typeface="Bierstadt" panose="020B0004020202020204" pitchFamily="34" charset="0"/>
            </a:rPr>
            <a:t>Municar</a:t>
          </a:r>
          <a:r>
            <a:rPr lang="fr-CA" dirty="0">
              <a:latin typeface="Bierstadt" panose="020B0004020202020204" pitchFamily="34" charset="0"/>
            </a:rPr>
            <a:t>, </a:t>
          </a:r>
          <a:r>
            <a:rPr lang="fr-CA" dirty="0" err="1">
              <a:latin typeface="Bierstadt" panose="020B0004020202020204" pitchFamily="34" charset="0"/>
            </a:rPr>
            <a:t>Rouli</a:t>
          </a:r>
          <a:r>
            <a:rPr lang="fr-CA" dirty="0">
              <a:latin typeface="Bierstadt" panose="020B0004020202020204" pitchFamily="34" charset="0"/>
            </a:rPr>
            <a:t>-Bus, Taxi-Bus : covoiturage, transport adapté, urgences non-médicales, voiture-taxi, places en bus scolaires.</a:t>
          </a:r>
          <a:endParaRPr lang="en-US" dirty="0">
            <a:latin typeface="Bierstadt" panose="020B0004020202020204" pitchFamily="34" charset="0"/>
          </a:endParaRPr>
        </a:p>
      </dgm:t>
    </dgm:pt>
    <dgm:pt modelId="{B9996F1E-0DD8-406F-A362-C01594C69DB8}" type="parTrans" cxnId="{694A52B5-6A68-4AAA-ABC4-78B879A1B741}">
      <dgm:prSet/>
      <dgm:spPr/>
      <dgm:t>
        <a:bodyPr/>
        <a:lstStyle/>
        <a:p>
          <a:endParaRPr lang="en-US"/>
        </a:p>
      </dgm:t>
    </dgm:pt>
    <dgm:pt modelId="{71D21306-4CA3-455A-BB1A-9691CE354031}" type="sibTrans" cxnId="{694A52B5-6A68-4AAA-ABC4-78B879A1B741}">
      <dgm:prSet/>
      <dgm:spPr/>
      <dgm:t>
        <a:bodyPr/>
        <a:lstStyle/>
        <a:p>
          <a:endParaRPr lang="en-US"/>
        </a:p>
      </dgm:t>
    </dgm:pt>
    <dgm:pt modelId="{DA411C1D-37B7-4CBD-A354-5CA3B27DD416}">
      <dgm:prSet custT="1"/>
      <dgm:spPr>
        <a:solidFill>
          <a:schemeClr val="accent1"/>
        </a:solidFill>
      </dgm:spPr>
      <dgm:t>
        <a:bodyPr/>
        <a:lstStyle/>
        <a:p>
          <a:r>
            <a:rPr lang="fr-CA" sz="2400" dirty="0">
              <a:latin typeface="Bierstadt" panose="020B0004020202020204" pitchFamily="34" charset="0"/>
            </a:rPr>
            <a:t>Initiatives d’aide au transport et à la sécurité alimentaire</a:t>
          </a:r>
          <a:endParaRPr lang="en-US" sz="2400" dirty="0">
            <a:latin typeface="Bierstadt" panose="020B0004020202020204" pitchFamily="34" charset="0"/>
          </a:endParaRPr>
        </a:p>
      </dgm:t>
    </dgm:pt>
    <dgm:pt modelId="{E903B63E-DFA2-42D6-A2F8-E334426BC6A4}" type="parTrans" cxnId="{852D39D0-B7E0-4FA3-9FDC-0A8A13EADA17}">
      <dgm:prSet/>
      <dgm:spPr/>
      <dgm:t>
        <a:bodyPr/>
        <a:lstStyle/>
        <a:p>
          <a:endParaRPr lang="en-US"/>
        </a:p>
      </dgm:t>
    </dgm:pt>
    <dgm:pt modelId="{F83AE268-484A-4A0C-BB4F-7713578F3D6A}" type="sibTrans" cxnId="{852D39D0-B7E0-4FA3-9FDC-0A8A13EADA17}">
      <dgm:prSet/>
      <dgm:spPr/>
      <dgm:t>
        <a:bodyPr/>
        <a:lstStyle/>
        <a:p>
          <a:endParaRPr lang="en-US"/>
        </a:p>
      </dgm:t>
    </dgm:pt>
    <dgm:pt modelId="{B19130E8-9E24-43D6-AF1A-0B4CB939408C}">
      <dgm:prSet/>
      <dgm:spPr/>
      <dgm:t>
        <a:bodyPr/>
        <a:lstStyle/>
        <a:p>
          <a:pPr>
            <a:spcAft>
              <a:spcPts val="600"/>
            </a:spcAft>
          </a:pPr>
          <a:r>
            <a:rPr lang="fr-CA" dirty="0">
              <a:latin typeface="Bierstadt" panose="020B0004020202020204" pitchFamily="34" charset="0"/>
            </a:rPr>
            <a:t>5 initiatives d’aide au transport vers des lieux d’approvisionnement alimentaire.</a:t>
          </a:r>
          <a:endParaRPr lang="en-US" dirty="0">
            <a:latin typeface="Bierstadt" panose="020B0004020202020204" pitchFamily="34" charset="0"/>
          </a:endParaRPr>
        </a:p>
      </dgm:t>
    </dgm:pt>
    <dgm:pt modelId="{057A6E1F-4794-40BD-A653-ADE6052D4B9B}" type="parTrans" cxnId="{25F8D861-487F-4F3D-92ED-2FCD01EDE44C}">
      <dgm:prSet/>
      <dgm:spPr/>
      <dgm:t>
        <a:bodyPr/>
        <a:lstStyle/>
        <a:p>
          <a:endParaRPr lang="en-US"/>
        </a:p>
      </dgm:t>
    </dgm:pt>
    <dgm:pt modelId="{1A154033-330D-4CD8-A2FC-DA3844001F34}" type="sibTrans" cxnId="{25F8D861-487F-4F3D-92ED-2FCD01EDE44C}">
      <dgm:prSet/>
      <dgm:spPr/>
      <dgm:t>
        <a:bodyPr/>
        <a:lstStyle/>
        <a:p>
          <a:endParaRPr lang="en-US"/>
        </a:p>
      </dgm:t>
    </dgm:pt>
    <dgm:pt modelId="{F33F106D-1155-4AAE-9551-0DE9C905B31E}">
      <dgm:prSet/>
      <dgm:spPr/>
      <dgm:t>
        <a:bodyPr/>
        <a:lstStyle/>
        <a:p>
          <a:pPr>
            <a:spcAft>
              <a:spcPts val="600"/>
            </a:spcAft>
          </a:pPr>
          <a:r>
            <a:rPr lang="fr-CA" dirty="0">
              <a:latin typeface="Bierstadt" panose="020B0004020202020204" pitchFamily="34" charset="0"/>
            </a:rPr>
            <a:t>1 programme de tarification sociale des services de transport en commun vers les ressources et organismes en sécurité alimentaire</a:t>
          </a:r>
          <a:endParaRPr lang="en-US" dirty="0">
            <a:latin typeface="Bierstadt" panose="020B0004020202020204" pitchFamily="34" charset="0"/>
          </a:endParaRPr>
        </a:p>
      </dgm:t>
    </dgm:pt>
    <dgm:pt modelId="{2A778336-E2A1-4584-9798-2F94BA544DFA}" type="parTrans" cxnId="{0930F4CC-E2D6-4728-A57F-3BCB1DF1C4B4}">
      <dgm:prSet/>
      <dgm:spPr/>
      <dgm:t>
        <a:bodyPr/>
        <a:lstStyle/>
        <a:p>
          <a:endParaRPr lang="fr-CA"/>
        </a:p>
      </dgm:t>
    </dgm:pt>
    <dgm:pt modelId="{F7499B2E-E5D0-4A69-9F79-0D2C818B9277}" type="sibTrans" cxnId="{0930F4CC-E2D6-4728-A57F-3BCB1DF1C4B4}">
      <dgm:prSet/>
      <dgm:spPr/>
      <dgm:t>
        <a:bodyPr/>
        <a:lstStyle/>
        <a:p>
          <a:endParaRPr lang="fr-CA"/>
        </a:p>
      </dgm:t>
    </dgm:pt>
    <dgm:pt modelId="{9EA564C3-DFC7-4C14-A607-61860A59DBBC}" type="pres">
      <dgm:prSet presAssocID="{2F7D77C4-FF99-4CFB-ADA7-F42C07B560E2}" presName="Name0" presStyleCnt="0">
        <dgm:presLayoutVars>
          <dgm:dir/>
          <dgm:animLvl val="lvl"/>
          <dgm:resizeHandles val="exact"/>
        </dgm:presLayoutVars>
      </dgm:prSet>
      <dgm:spPr/>
    </dgm:pt>
    <dgm:pt modelId="{70FDDFAE-3476-403E-A385-057376E8CD0D}" type="pres">
      <dgm:prSet presAssocID="{FA6E5C8D-93CA-4477-8799-C57400D97557}" presName="linNode" presStyleCnt="0"/>
      <dgm:spPr/>
    </dgm:pt>
    <dgm:pt modelId="{C645693E-58C5-496D-8CA1-2C087DD7714F}" type="pres">
      <dgm:prSet presAssocID="{FA6E5C8D-93CA-4477-8799-C57400D97557}" presName="parentText" presStyleLbl="node1" presStyleIdx="0" presStyleCnt="2">
        <dgm:presLayoutVars>
          <dgm:chMax val="1"/>
          <dgm:bulletEnabled val="1"/>
        </dgm:presLayoutVars>
      </dgm:prSet>
      <dgm:spPr/>
    </dgm:pt>
    <dgm:pt modelId="{010FBC57-CE20-4F27-9A19-80435646ED81}" type="pres">
      <dgm:prSet presAssocID="{FA6E5C8D-93CA-4477-8799-C57400D97557}" presName="descendantText" presStyleLbl="alignAccFollowNode1" presStyleIdx="0" presStyleCnt="2">
        <dgm:presLayoutVars>
          <dgm:bulletEnabled val="1"/>
        </dgm:presLayoutVars>
      </dgm:prSet>
      <dgm:spPr/>
    </dgm:pt>
    <dgm:pt modelId="{A8B65627-63E3-4BB8-9A6C-4FE04C786B44}" type="pres">
      <dgm:prSet presAssocID="{6CF2B5DE-FED6-453A-B6F0-EA8AA54FDB37}" presName="sp" presStyleCnt="0"/>
      <dgm:spPr/>
    </dgm:pt>
    <dgm:pt modelId="{7CE6E3F0-DFC8-4232-B1E0-BCB87DA48ABA}" type="pres">
      <dgm:prSet presAssocID="{DA411C1D-37B7-4CBD-A354-5CA3B27DD416}" presName="linNode" presStyleCnt="0"/>
      <dgm:spPr/>
    </dgm:pt>
    <dgm:pt modelId="{DC600D7A-F494-40A0-BE6C-DC115A48BFFC}" type="pres">
      <dgm:prSet presAssocID="{DA411C1D-37B7-4CBD-A354-5CA3B27DD416}" presName="parentText" presStyleLbl="node1" presStyleIdx="1" presStyleCnt="2">
        <dgm:presLayoutVars>
          <dgm:chMax val="1"/>
          <dgm:bulletEnabled val="1"/>
        </dgm:presLayoutVars>
      </dgm:prSet>
      <dgm:spPr/>
    </dgm:pt>
    <dgm:pt modelId="{4867F8B1-7C10-41D3-AD7E-BD03DC8CAF05}" type="pres">
      <dgm:prSet presAssocID="{DA411C1D-37B7-4CBD-A354-5CA3B27DD416}" presName="descendantText" presStyleLbl="alignAccFollowNode1" presStyleIdx="1" presStyleCnt="2">
        <dgm:presLayoutVars>
          <dgm:bulletEnabled val="1"/>
        </dgm:presLayoutVars>
      </dgm:prSet>
      <dgm:spPr/>
    </dgm:pt>
  </dgm:ptLst>
  <dgm:cxnLst>
    <dgm:cxn modelId="{7CC8EE04-06D4-463C-817F-98B2542E43F6}" type="presOf" srcId="{F33F106D-1155-4AAE-9551-0DE9C905B31E}" destId="{4867F8B1-7C10-41D3-AD7E-BD03DC8CAF05}" srcOrd="0" destOrd="1" presId="urn:microsoft.com/office/officeart/2005/8/layout/vList5"/>
    <dgm:cxn modelId="{07BAD407-9AF4-43A6-AA80-F9BCE37796E3}" type="presOf" srcId="{B19130E8-9E24-43D6-AF1A-0B4CB939408C}" destId="{4867F8B1-7C10-41D3-AD7E-BD03DC8CAF05}" srcOrd="0" destOrd="0" presId="urn:microsoft.com/office/officeart/2005/8/layout/vList5"/>
    <dgm:cxn modelId="{B8B1433B-E9D0-43C7-8569-3E8613C8F631}" type="presOf" srcId="{FA6E5C8D-93CA-4477-8799-C57400D97557}" destId="{C645693E-58C5-496D-8CA1-2C087DD7714F}" srcOrd="0" destOrd="0" presId="urn:microsoft.com/office/officeart/2005/8/layout/vList5"/>
    <dgm:cxn modelId="{25F8D861-487F-4F3D-92ED-2FCD01EDE44C}" srcId="{DA411C1D-37B7-4CBD-A354-5CA3B27DD416}" destId="{B19130E8-9E24-43D6-AF1A-0B4CB939408C}" srcOrd="0" destOrd="0" parTransId="{057A6E1F-4794-40BD-A653-ADE6052D4B9B}" sibTransId="{1A154033-330D-4CD8-A2FC-DA3844001F34}"/>
    <dgm:cxn modelId="{FC684D4D-CD5B-429A-9300-6EC3A942A97D}" type="presOf" srcId="{DA411C1D-37B7-4CBD-A354-5CA3B27DD416}" destId="{DC600D7A-F494-40A0-BE6C-DC115A48BFFC}" srcOrd="0" destOrd="0" presId="urn:microsoft.com/office/officeart/2005/8/layout/vList5"/>
    <dgm:cxn modelId="{B76DF07E-EC19-4AEB-9020-3A7C2362F21C}" srcId="{2F7D77C4-FF99-4CFB-ADA7-F42C07B560E2}" destId="{FA6E5C8D-93CA-4477-8799-C57400D97557}" srcOrd="0" destOrd="0" parTransId="{17073D1D-B1B2-41F7-934F-44C153E149DE}" sibTransId="{6CF2B5DE-FED6-453A-B6F0-EA8AA54FDB37}"/>
    <dgm:cxn modelId="{0DE891B0-6EBE-489E-9AE9-99B170A691A8}" type="presOf" srcId="{4A295830-EAA9-4881-8085-704CA9932E83}" destId="{010FBC57-CE20-4F27-9A19-80435646ED81}" srcOrd="0" destOrd="0" presId="urn:microsoft.com/office/officeart/2005/8/layout/vList5"/>
    <dgm:cxn modelId="{694A52B5-6A68-4AAA-ABC4-78B879A1B741}" srcId="{FA6E5C8D-93CA-4477-8799-C57400D97557}" destId="{4A295830-EAA9-4881-8085-704CA9932E83}" srcOrd="0" destOrd="0" parTransId="{B9996F1E-0DD8-406F-A362-C01594C69DB8}" sibTransId="{71D21306-4CA3-455A-BB1A-9691CE354031}"/>
    <dgm:cxn modelId="{0930F4CC-E2D6-4728-A57F-3BCB1DF1C4B4}" srcId="{DA411C1D-37B7-4CBD-A354-5CA3B27DD416}" destId="{F33F106D-1155-4AAE-9551-0DE9C905B31E}" srcOrd="1" destOrd="0" parTransId="{2A778336-E2A1-4584-9798-2F94BA544DFA}" sibTransId="{F7499B2E-E5D0-4A69-9F79-0D2C818B9277}"/>
    <dgm:cxn modelId="{852D39D0-B7E0-4FA3-9FDC-0A8A13EADA17}" srcId="{2F7D77C4-FF99-4CFB-ADA7-F42C07B560E2}" destId="{DA411C1D-37B7-4CBD-A354-5CA3B27DD416}" srcOrd="1" destOrd="0" parTransId="{E903B63E-DFA2-42D6-A2F8-E334426BC6A4}" sibTransId="{F83AE268-484A-4A0C-BB4F-7713578F3D6A}"/>
    <dgm:cxn modelId="{725EFEE6-CF22-4DCC-AC1A-332104E9A1EB}" type="presOf" srcId="{2F7D77C4-FF99-4CFB-ADA7-F42C07B560E2}" destId="{9EA564C3-DFC7-4C14-A607-61860A59DBBC}" srcOrd="0" destOrd="0" presId="urn:microsoft.com/office/officeart/2005/8/layout/vList5"/>
    <dgm:cxn modelId="{8645B620-B06C-425E-8FA3-07B58CE63B15}" type="presParOf" srcId="{9EA564C3-DFC7-4C14-A607-61860A59DBBC}" destId="{70FDDFAE-3476-403E-A385-057376E8CD0D}" srcOrd="0" destOrd="0" presId="urn:microsoft.com/office/officeart/2005/8/layout/vList5"/>
    <dgm:cxn modelId="{30932522-32BC-43F8-BBC5-CB7F16F6E112}" type="presParOf" srcId="{70FDDFAE-3476-403E-A385-057376E8CD0D}" destId="{C645693E-58C5-496D-8CA1-2C087DD7714F}" srcOrd="0" destOrd="0" presId="urn:microsoft.com/office/officeart/2005/8/layout/vList5"/>
    <dgm:cxn modelId="{12EC0D5E-49E6-410E-88B3-8A5E9354A3CD}" type="presParOf" srcId="{70FDDFAE-3476-403E-A385-057376E8CD0D}" destId="{010FBC57-CE20-4F27-9A19-80435646ED81}" srcOrd="1" destOrd="0" presId="urn:microsoft.com/office/officeart/2005/8/layout/vList5"/>
    <dgm:cxn modelId="{E6270EFC-E080-48CF-A2C5-E23C59A59789}" type="presParOf" srcId="{9EA564C3-DFC7-4C14-A607-61860A59DBBC}" destId="{A8B65627-63E3-4BB8-9A6C-4FE04C786B44}" srcOrd="1" destOrd="0" presId="urn:microsoft.com/office/officeart/2005/8/layout/vList5"/>
    <dgm:cxn modelId="{1A4CF337-AA44-4FA8-9334-3C90B0622AE0}" type="presParOf" srcId="{9EA564C3-DFC7-4C14-A607-61860A59DBBC}" destId="{7CE6E3F0-DFC8-4232-B1E0-BCB87DA48ABA}" srcOrd="2" destOrd="0" presId="urn:microsoft.com/office/officeart/2005/8/layout/vList5"/>
    <dgm:cxn modelId="{7BEC7D55-EDE4-4B4D-B0B1-7EE774591635}" type="presParOf" srcId="{7CE6E3F0-DFC8-4232-B1E0-BCB87DA48ABA}" destId="{DC600D7A-F494-40A0-BE6C-DC115A48BFFC}" srcOrd="0" destOrd="0" presId="urn:microsoft.com/office/officeart/2005/8/layout/vList5"/>
    <dgm:cxn modelId="{191F1E97-DA58-4D87-AAE3-B20DE5EBA9BD}" type="presParOf" srcId="{7CE6E3F0-DFC8-4232-B1E0-BCB87DA48ABA}" destId="{4867F8B1-7C10-41D3-AD7E-BD03DC8CAF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D0AE3-692B-4721-BDAF-C9035B52FB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E8411B5-67B9-4B45-BB9E-6C2174CF9CB8}">
      <dgm:prSet custT="1"/>
      <dgm:spPr/>
      <dgm:t>
        <a:bodyPr/>
        <a:lstStyle/>
        <a:p>
          <a:pPr>
            <a:defRPr b="1"/>
          </a:pPr>
          <a:r>
            <a:rPr lang="fr-CA" sz="1600" dirty="0">
              <a:latin typeface="Bierstadt" panose="020B0004020202020204" pitchFamily="34" charset="0"/>
            </a:rPr>
            <a:t>Des données rares, mais…</a:t>
          </a:r>
        </a:p>
        <a:p>
          <a:pPr>
            <a:defRPr b="1"/>
          </a:pPr>
          <a:endParaRPr lang="fr-CA" sz="1600" dirty="0">
            <a:latin typeface="Bierstadt" panose="020B0004020202020204" pitchFamily="34" charset="0"/>
          </a:endParaRPr>
        </a:p>
        <a:p>
          <a:pPr>
            <a:defRPr b="1"/>
          </a:pPr>
          <a:r>
            <a:rPr lang="fr-CA" sz="1600" dirty="0">
              <a:latin typeface="Bierstadt" panose="020B0004020202020204" pitchFamily="34" charset="0"/>
            </a:rPr>
            <a:t>…une étude de cas montréalaise pour une estimation de la situation (Ménard 2019)</a:t>
          </a:r>
        </a:p>
        <a:p>
          <a:pPr>
            <a:defRPr b="1"/>
          </a:pPr>
          <a:endParaRPr lang="fr-CA" sz="1400" dirty="0">
            <a:latin typeface="Bierstadt" panose="020B0004020202020204" pitchFamily="34" charset="0"/>
          </a:endParaRPr>
        </a:p>
        <a:p>
          <a:pPr>
            <a:defRPr b="1"/>
          </a:pPr>
          <a:endParaRPr lang="en-US" sz="1400" dirty="0">
            <a:latin typeface="Bierstadt" panose="020B0004020202020204" pitchFamily="34" charset="0"/>
          </a:endParaRPr>
        </a:p>
      </dgm:t>
    </dgm:pt>
    <dgm:pt modelId="{C23078A7-1D95-425E-A55B-590075FB53D6}" type="parTrans" cxnId="{09E76FC8-8255-4B27-8174-88AD06BD6E6C}">
      <dgm:prSet/>
      <dgm:spPr/>
      <dgm:t>
        <a:bodyPr/>
        <a:lstStyle/>
        <a:p>
          <a:endParaRPr lang="en-US"/>
        </a:p>
      </dgm:t>
    </dgm:pt>
    <dgm:pt modelId="{C1333296-5A59-45F7-A94F-FDBB827994B7}" type="sibTrans" cxnId="{09E76FC8-8255-4B27-8174-88AD06BD6E6C}">
      <dgm:prSet/>
      <dgm:spPr/>
      <dgm:t>
        <a:bodyPr/>
        <a:lstStyle/>
        <a:p>
          <a:endParaRPr lang="en-US"/>
        </a:p>
      </dgm:t>
    </dgm:pt>
    <dgm:pt modelId="{A7BF8A63-135B-4A67-AEFF-AD779391DB82}">
      <dgm:prSet/>
      <dgm:spPr/>
      <dgm:t>
        <a:bodyPr/>
        <a:lstStyle/>
        <a:p>
          <a:pPr>
            <a:defRPr b="1"/>
          </a:pPr>
          <a:endParaRPr lang="en-US" dirty="0"/>
        </a:p>
      </dgm:t>
    </dgm:pt>
    <dgm:pt modelId="{203CBA4C-F8D3-4AD6-91CD-C8D685AF0673}" type="parTrans" cxnId="{3B90645E-89DF-4EA2-A2AA-67386B718E0A}">
      <dgm:prSet/>
      <dgm:spPr/>
      <dgm:t>
        <a:bodyPr/>
        <a:lstStyle/>
        <a:p>
          <a:endParaRPr lang="en-US"/>
        </a:p>
      </dgm:t>
    </dgm:pt>
    <dgm:pt modelId="{2B6F1ADF-25EF-447E-BEA8-32ECC909F185}" type="sibTrans" cxnId="{3B90645E-89DF-4EA2-A2AA-67386B718E0A}">
      <dgm:prSet/>
      <dgm:spPr/>
      <dgm:t>
        <a:bodyPr/>
        <a:lstStyle/>
        <a:p>
          <a:endParaRPr lang="en-US"/>
        </a:p>
      </dgm:t>
    </dgm:pt>
    <dgm:pt modelId="{D6A27F6D-C5CF-41F9-8E64-CE0E5000E293}">
      <dgm:prSet custT="1"/>
      <dgm:spPr/>
      <dgm:t>
        <a:bodyPr/>
        <a:lstStyle/>
        <a:p>
          <a:pPr>
            <a:spcAft>
              <a:spcPts val="1200"/>
            </a:spcAft>
          </a:pPr>
          <a:r>
            <a:rPr lang="fr-CA" sz="1600" b="1" dirty="0">
              <a:latin typeface="Bierstadt" panose="020B0004020202020204" pitchFamily="34" charset="0"/>
            </a:rPr>
            <a:t>Supermarché : </a:t>
          </a:r>
          <a:r>
            <a:rPr lang="fr-CA" sz="1600" dirty="0">
              <a:latin typeface="Bierstadt" panose="020B0004020202020204" pitchFamily="34" charset="0"/>
            </a:rPr>
            <a:t>72% des pertes = fruits et légumes (en poids)</a:t>
          </a:r>
          <a:endParaRPr lang="en-US" sz="1600" dirty="0">
            <a:latin typeface="Bierstadt" panose="020B0004020202020204" pitchFamily="34" charset="0"/>
          </a:endParaRPr>
        </a:p>
      </dgm:t>
    </dgm:pt>
    <dgm:pt modelId="{292A3D41-DD50-4F6C-863C-1B001A2DFF2B}" type="parTrans" cxnId="{E6F0972A-1474-49B9-867A-2AFA26B07C15}">
      <dgm:prSet/>
      <dgm:spPr/>
      <dgm:t>
        <a:bodyPr/>
        <a:lstStyle/>
        <a:p>
          <a:endParaRPr lang="en-US"/>
        </a:p>
      </dgm:t>
    </dgm:pt>
    <dgm:pt modelId="{C52E1521-8EB0-44DE-A8D1-8A050E088004}" type="sibTrans" cxnId="{E6F0972A-1474-49B9-867A-2AFA26B07C15}">
      <dgm:prSet/>
      <dgm:spPr/>
      <dgm:t>
        <a:bodyPr/>
        <a:lstStyle/>
        <a:p>
          <a:endParaRPr lang="en-US"/>
        </a:p>
      </dgm:t>
    </dgm:pt>
    <dgm:pt modelId="{417985DA-209C-4134-90E9-13508FB5C7B4}">
      <dgm:prSet custT="1"/>
      <dgm:spPr/>
      <dgm:t>
        <a:bodyPr/>
        <a:lstStyle/>
        <a:p>
          <a:pPr>
            <a:spcAft>
              <a:spcPts val="1200"/>
            </a:spcAft>
          </a:pPr>
          <a:r>
            <a:rPr lang="fr-CA" sz="1600" b="1" dirty="0">
              <a:latin typeface="Bierstadt" panose="020B0004020202020204" pitchFamily="34" charset="0"/>
            </a:rPr>
            <a:t>Grossiste en fruits et légumes : </a:t>
          </a:r>
          <a:r>
            <a:rPr lang="fr-CA" sz="1600" dirty="0">
              <a:latin typeface="Bierstadt" panose="020B0004020202020204" pitchFamily="34" charset="0"/>
            </a:rPr>
            <a:t>73% des pertes jetées, seulement 37%  redirigées (transformateurs ou organismes de bienfaisance) </a:t>
          </a:r>
          <a:endParaRPr lang="en-US" sz="1600" dirty="0">
            <a:solidFill>
              <a:srgbClr val="FF0000"/>
            </a:solidFill>
            <a:latin typeface="Bierstadt" panose="020B0004020202020204" pitchFamily="34" charset="0"/>
          </a:endParaRPr>
        </a:p>
      </dgm:t>
    </dgm:pt>
    <dgm:pt modelId="{CDF11A05-69AF-4158-A7E9-25F586F4CB9E}" type="parTrans" cxnId="{567894B5-7957-4411-94DD-E944B2F2070B}">
      <dgm:prSet/>
      <dgm:spPr/>
      <dgm:t>
        <a:bodyPr/>
        <a:lstStyle/>
        <a:p>
          <a:endParaRPr lang="en-US"/>
        </a:p>
      </dgm:t>
    </dgm:pt>
    <dgm:pt modelId="{00732279-BFB4-440B-AA35-9172C32E27C1}" type="sibTrans" cxnId="{567894B5-7957-4411-94DD-E944B2F2070B}">
      <dgm:prSet/>
      <dgm:spPr/>
      <dgm:t>
        <a:bodyPr/>
        <a:lstStyle/>
        <a:p>
          <a:endParaRPr lang="en-US"/>
        </a:p>
      </dgm:t>
    </dgm:pt>
    <dgm:pt modelId="{67A54D75-5AB3-4422-AE24-3F804A34E389}">
      <dgm:prSet custT="1"/>
      <dgm:spPr/>
      <dgm:t>
        <a:bodyPr/>
        <a:lstStyle/>
        <a:p>
          <a:pPr>
            <a:spcAft>
              <a:spcPts val="1200"/>
            </a:spcAft>
          </a:pPr>
          <a:r>
            <a:rPr lang="fr-CA" sz="1600" b="1" dirty="0">
              <a:latin typeface="Bierstadt" panose="020B0004020202020204" pitchFamily="34" charset="0"/>
            </a:rPr>
            <a:t>Boulangerie industrielle : </a:t>
          </a:r>
          <a:r>
            <a:rPr lang="fr-CA" sz="1600" dirty="0">
              <a:latin typeface="Bierstadt" panose="020B0004020202020204" pitchFamily="34" charset="0"/>
            </a:rPr>
            <a:t>13% de produits déclassés, dont 57% consommables. Peu de redistribution, car </a:t>
          </a:r>
          <a:r>
            <a:rPr lang="fr-CA" sz="1600" b="1" u="sng" dirty="0">
              <a:solidFill>
                <a:schemeClr val="tx1">
                  <a:lumMod val="95000"/>
                  <a:lumOff val="5000"/>
                </a:schemeClr>
              </a:solidFill>
              <a:latin typeface="Bierstadt" panose="020B0004020202020204" pitchFamily="34" charset="0"/>
            </a:rPr>
            <a:t>non rentable</a:t>
          </a:r>
          <a:r>
            <a:rPr lang="fr-CA" sz="1600" b="0" u="none" dirty="0">
              <a:solidFill>
                <a:schemeClr val="tx1">
                  <a:lumMod val="95000"/>
                  <a:lumOff val="5000"/>
                </a:schemeClr>
              </a:solidFill>
              <a:latin typeface="Bierstadt" panose="020B0004020202020204" pitchFamily="34" charset="0"/>
            </a:rPr>
            <a:t>.</a:t>
          </a:r>
          <a:endParaRPr lang="en-US" sz="1200" b="1" u="sng" dirty="0">
            <a:solidFill>
              <a:schemeClr val="tx1">
                <a:lumMod val="95000"/>
                <a:lumOff val="5000"/>
              </a:schemeClr>
            </a:solidFill>
            <a:latin typeface="Bierstadt" panose="020B0004020202020204" pitchFamily="34" charset="0"/>
          </a:endParaRPr>
        </a:p>
      </dgm:t>
    </dgm:pt>
    <dgm:pt modelId="{96BDF517-26DD-46D1-963C-FD9445ED6ADD}" type="sibTrans" cxnId="{C16B62FA-7701-40AE-8785-7108651645A2}">
      <dgm:prSet/>
      <dgm:spPr/>
      <dgm:t>
        <a:bodyPr/>
        <a:lstStyle/>
        <a:p>
          <a:endParaRPr lang="en-US"/>
        </a:p>
      </dgm:t>
    </dgm:pt>
    <dgm:pt modelId="{73430A85-0C3B-428D-AAB3-7ABE0F47BD7F}" type="parTrans" cxnId="{C16B62FA-7701-40AE-8785-7108651645A2}">
      <dgm:prSet/>
      <dgm:spPr/>
      <dgm:t>
        <a:bodyPr/>
        <a:lstStyle/>
        <a:p>
          <a:endParaRPr lang="en-US"/>
        </a:p>
      </dgm:t>
    </dgm:pt>
    <dgm:pt modelId="{DDCD67E5-2FC7-43E5-8B48-88E7BD5A68DB}" type="pres">
      <dgm:prSet presAssocID="{29CD0AE3-692B-4721-BDAF-C9035B52FB6F}" presName="root" presStyleCnt="0">
        <dgm:presLayoutVars>
          <dgm:dir/>
          <dgm:resizeHandles val="exact"/>
        </dgm:presLayoutVars>
      </dgm:prSet>
      <dgm:spPr/>
    </dgm:pt>
    <dgm:pt modelId="{365946D0-D38B-42AD-B2DE-A516B601820F}" type="pres">
      <dgm:prSet presAssocID="{BE8411B5-67B9-4B45-BB9E-6C2174CF9CB8}" presName="compNode" presStyleCnt="0"/>
      <dgm:spPr/>
    </dgm:pt>
    <dgm:pt modelId="{4F0646D4-CE98-46A8-BEDD-98941BDC8FA1}" type="pres">
      <dgm:prSet presAssocID="{BE8411B5-67B9-4B45-BB9E-6C2174CF9CB8}" presName="iconRect" presStyleLbl="node1" presStyleIdx="0" presStyleCnt="2" custScaleX="87661" custLinFactNeighborX="66206" custLinFactNeighborY="-407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Questions contour"/>
        </a:ext>
      </dgm:extLst>
    </dgm:pt>
    <dgm:pt modelId="{24F1F15B-4079-476F-BDA4-567667CA50E3}" type="pres">
      <dgm:prSet presAssocID="{BE8411B5-67B9-4B45-BB9E-6C2174CF9CB8}" presName="iconSpace" presStyleCnt="0"/>
      <dgm:spPr/>
    </dgm:pt>
    <dgm:pt modelId="{5E83EF27-9D6A-4E2A-BE40-F1CCE935D1BA}" type="pres">
      <dgm:prSet presAssocID="{BE8411B5-67B9-4B45-BB9E-6C2174CF9CB8}" presName="parTx" presStyleLbl="revTx" presStyleIdx="0" presStyleCnt="4" custLinFactNeighborX="-226" custLinFactNeighborY="-36474">
        <dgm:presLayoutVars>
          <dgm:chMax val="0"/>
          <dgm:chPref val="0"/>
        </dgm:presLayoutVars>
      </dgm:prSet>
      <dgm:spPr/>
    </dgm:pt>
    <dgm:pt modelId="{0D11C0AB-EE55-40B9-A66B-9DC81F8DB663}" type="pres">
      <dgm:prSet presAssocID="{BE8411B5-67B9-4B45-BB9E-6C2174CF9CB8}" presName="txSpace" presStyleCnt="0"/>
      <dgm:spPr/>
    </dgm:pt>
    <dgm:pt modelId="{BADA289A-2915-4783-B56E-BA9879F4D3E9}" type="pres">
      <dgm:prSet presAssocID="{BE8411B5-67B9-4B45-BB9E-6C2174CF9CB8}" presName="desTx" presStyleLbl="revTx" presStyleIdx="1" presStyleCnt="4">
        <dgm:presLayoutVars/>
      </dgm:prSet>
      <dgm:spPr/>
    </dgm:pt>
    <dgm:pt modelId="{D39EB866-8389-4127-88F4-83F191FA1502}" type="pres">
      <dgm:prSet presAssocID="{C1333296-5A59-45F7-A94F-FDBB827994B7}" presName="sibTrans" presStyleCnt="0"/>
      <dgm:spPr/>
    </dgm:pt>
    <dgm:pt modelId="{D0D67724-C45E-4BB5-B61C-0EA31F01CEF9}" type="pres">
      <dgm:prSet presAssocID="{A7BF8A63-135B-4A67-AEFF-AD779391DB82}" presName="compNode" presStyleCnt="0"/>
      <dgm:spPr/>
    </dgm:pt>
    <dgm:pt modelId="{1BFA5B39-0434-4E1C-BCE2-A96232DA8162}" type="pres">
      <dgm:prSet presAssocID="{A7BF8A63-135B-4A67-AEFF-AD779391DB82}" presName="iconRect" presStyleLbl="node1" presStyleIdx="1" presStyleCnt="2" custLinFactX="12298" custLinFactNeighborX="100000" custLinFactNeighborY="-475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Tableau noir contour"/>
        </a:ext>
      </dgm:extLst>
    </dgm:pt>
    <dgm:pt modelId="{929C066C-0422-4676-B4B8-E85B92D1E165}" type="pres">
      <dgm:prSet presAssocID="{A7BF8A63-135B-4A67-AEFF-AD779391DB82}" presName="iconSpace" presStyleCnt="0"/>
      <dgm:spPr/>
    </dgm:pt>
    <dgm:pt modelId="{24C793B1-0B38-4C1E-907B-4057C8734CB3}" type="pres">
      <dgm:prSet presAssocID="{A7BF8A63-135B-4A67-AEFF-AD779391DB82}" presName="parTx" presStyleLbl="revTx" presStyleIdx="2" presStyleCnt="4">
        <dgm:presLayoutVars>
          <dgm:chMax val="0"/>
          <dgm:chPref val="0"/>
        </dgm:presLayoutVars>
      </dgm:prSet>
      <dgm:spPr/>
    </dgm:pt>
    <dgm:pt modelId="{0A5F4154-3551-4E8A-B014-079426851D5C}" type="pres">
      <dgm:prSet presAssocID="{A7BF8A63-135B-4A67-AEFF-AD779391DB82}" presName="txSpace" presStyleCnt="0"/>
      <dgm:spPr/>
    </dgm:pt>
    <dgm:pt modelId="{F75A977D-1002-4DAB-8A7B-7F0F72B58728}" type="pres">
      <dgm:prSet presAssocID="{A7BF8A63-135B-4A67-AEFF-AD779391DB82}" presName="desTx" presStyleLbl="revTx" presStyleIdx="3" presStyleCnt="4" custLinFactY="-400000" custLinFactNeighborX="2928" custLinFactNeighborY="-409134">
        <dgm:presLayoutVars/>
      </dgm:prSet>
      <dgm:spPr/>
    </dgm:pt>
  </dgm:ptLst>
  <dgm:cxnLst>
    <dgm:cxn modelId="{98CCD115-C901-4A19-A5E2-CF5E65678157}" type="presOf" srcId="{67A54D75-5AB3-4422-AE24-3F804A34E389}" destId="{F75A977D-1002-4DAB-8A7B-7F0F72B58728}" srcOrd="0" destOrd="2" presId="urn:microsoft.com/office/officeart/2018/2/layout/IconLabelDescriptionList"/>
    <dgm:cxn modelId="{7107F423-BEBC-418D-9E45-3041BE61D67A}" type="presOf" srcId="{29CD0AE3-692B-4721-BDAF-C9035B52FB6F}" destId="{DDCD67E5-2FC7-43E5-8B48-88E7BD5A68DB}" srcOrd="0" destOrd="0" presId="urn:microsoft.com/office/officeart/2018/2/layout/IconLabelDescriptionList"/>
    <dgm:cxn modelId="{E6F0972A-1474-49B9-867A-2AFA26B07C15}" srcId="{A7BF8A63-135B-4A67-AEFF-AD779391DB82}" destId="{D6A27F6D-C5CF-41F9-8E64-CE0E5000E293}" srcOrd="0" destOrd="0" parTransId="{292A3D41-DD50-4F6C-863C-1B001A2DFF2B}" sibTransId="{C52E1521-8EB0-44DE-A8D1-8A050E088004}"/>
    <dgm:cxn modelId="{3B90645E-89DF-4EA2-A2AA-67386B718E0A}" srcId="{29CD0AE3-692B-4721-BDAF-C9035B52FB6F}" destId="{A7BF8A63-135B-4A67-AEFF-AD779391DB82}" srcOrd="1" destOrd="0" parTransId="{203CBA4C-F8D3-4AD6-91CD-C8D685AF0673}" sibTransId="{2B6F1ADF-25EF-447E-BEA8-32ECC909F185}"/>
    <dgm:cxn modelId="{16377D7C-60C4-4808-B09F-4B6C37B343BB}" type="presOf" srcId="{A7BF8A63-135B-4A67-AEFF-AD779391DB82}" destId="{24C793B1-0B38-4C1E-907B-4057C8734CB3}" srcOrd="0" destOrd="0" presId="urn:microsoft.com/office/officeart/2018/2/layout/IconLabelDescriptionList"/>
    <dgm:cxn modelId="{A7564790-4F98-4F78-AE19-95685D0DE14F}" type="presOf" srcId="{417985DA-209C-4134-90E9-13508FB5C7B4}" destId="{F75A977D-1002-4DAB-8A7B-7F0F72B58728}" srcOrd="0" destOrd="1" presId="urn:microsoft.com/office/officeart/2018/2/layout/IconLabelDescriptionList"/>
    <dgm:cxn modelId="{567894B5-7957-4411-94DD-E944B2F2070B}" srcId="{A7BF8A63-135B-4A67-AEFF-AD779391DB82}" destId="{417985DA-209C-4134-90E9-13508FB5C7B4}" srcOrd="1" destOrd="0" parTransId="{CDF11A05-69AF-4158-A7E9-25F586F4CB9E}" sibTransId="{00732279-BFB4-440B-AA35-9172C32E27C1}"/>
    <dgm:cxn modelId="{09E76FC8-8255-4B27-8174-88AD06BD6E6C}" srcId="{29CD0AE3-692B-4721-BDAF-C9035B52FB6F}" destId="{BE8411B5-67B9-4B45-BB9E-6C2174CF9CB8}" srcOrd="0" destOrd="0" parTransId="{C23078A7-1D95-425E-A55B-590075FB53D6}" sibTransId="{C1333296-5A59-45F7-A94F-FDBB827994B7}"/>
    <dgm:cxn modelId="{1D4BE0F1-79FA-407D-A3F1-6EA03E6E4D06}" type="presOf" srcId="{D6A27F6D-C5CF-41F9-8E64-CE0E5000E293}" destId="{F75A977D-1002-4DAB-8A7B-7F0F72B58728}" srcOrd="0" destOrd="0" presId="urn:microsoft.com/office/officeart/2018/2/layout/IconLabelDescriptionList"/>
    <dgm:cxn modelId="{E834A5F4-15B0-4328-A94E-C269388AF851}" type="presOf" srcId="{BE8411B5-67B9-4B45-BB9E-6C2174CF9CB8}" destId="{5E83EF27-9D6A-4E2A-BE40-F1CCE935D1BA}" srcOrd="0" destOrd="0" presId="urn:microsoft.com/office/officeart/2018/2/layout/IconLabelDescriptionList"/>
    <dgm:cxn modelId="{C16B62FA-7701-40AE-8785-7108651645A2}" srcId="{A7BF8A63-135B-4A67-AEFF-AD779391DB82}" destId="{67A54D75-5AB3-4422-AE24-3F804A34E389}" srcOrd="2" destOrd="0" parTransId="{73430A85-0C3B-428D-AAB3-7ABE0F47BD7F}" sibTransId="{96BDF517-26DD-46D1-963C-FD9445ED6ADD}"/>
    <dgm:cxn modelId="{07268EA4-1CFE-4D2D-B611-1779C6B6787A}" type="presParOf" srcId="{DDCD67E5-2FC7-43E5-8B48-88E7BD5A68DB}" destId="{365946D0-D38B-42AD-B2DE-A516B601820F}" srcOrd="0" destOrd="0" presId="urn:microsoft.com/office/officeart/2018/2/layout/IconLabelDescriptionList"/>
    <dgm:cxn modelId="{29DCE3C5-E97E-44A5-823A-62CDFDC24CFB}" type="presParOf" srcId="{365946D0-D38B-42AD-B2DE-A516B601820F}" destId="{4F0646D4-CE98-46A8-BEDD-98941BDC8FA1}" srcOrd="0" destOrd="0" presId="urn:microsoft.com/office/officeart/2018/2/layout/IconLabelDescriptionList"/>
    <dgm:cxn modelId="{5C0BB3A8-B328-4955-AF34-261E03C73A9B}" type="presParOf" srcId="{365946D0-D38B-42AD-B2DE-A516B601820F}" destId="{24F1F15B-4079-476F-BDA4-567667CA50E3}" srcOrd="1" destOrd="0" presId="urn:microsoft.com/office/officeart/2018/2/layout/IconLabelDescriptionList"/>
    <dgm:cxn modelId="{BA42955E-8B58-459D-81C2-14F9AE414AD0}" type="presParOf" srcId="{365946D0-D38B-42AD-B2DE-A516B601820F}" destId="{5E83EF27-9D6A-4E2A-BE40-F1CCE935D1BA}" srcOrd="2" destOrd="0" presId="urn:microsoft.com/office/officeart/2018/2/layout/IconLabelDescriptionList"/>
    <dgm:cxn modelId="{71B68942-AF5B-4028-BEF1-25C01767C488}" type="presParOf" srcId="{365946D0-D38B-42AD-B2DE-A516B601820F}" destId="{0D11C0AB-EE55-40B9-A66B-9DC81F8DB663}" srcOrd="3" destOrd="0" presId="urn:microsoft.com/office/officeart/2018/2/layout/IconLabelDescriptionList"/>
    <dgm:cxn modelId="{A933B48C-605B-4997-8FAF-9585BF302850}" type="presParOf" srcId="{365946D0-D38B-42AD-B2DE-A516B601820F}" destId="{BADA289A-2915-4783-B56E-BA9879F4D3E9}" srcOrd="4" destOrd="0" presId="urn:microsoft.com/office/officeart/2018/2/layout/IconLabelDescriptionList"/>
    <dgm:cxn modelId="{28B48778-E1BD-40FF-91A8-5264381E4830}" type="presParOf" srcId="{DDCD67E5-2FC7-43E5-8B48-88E7BD5A68DB}" destId="{D39EB866-8389-4127-88F4-83F191FA1502}" srcOrd="1" destOrd="0" presId="urn:microsoft.com/office/officeart/2018/2/layout/IconLabelDescriptionList"/>
    <dgm:cxn modelId="{C5F464E9-1E01-4D4F-95C5-2EE07834491E}" type="presParOf" srcId="{DDCD67E5-2FC7-43E5-8B48-88E7BD5A68DB}" destId="{D0D67724-C45E-4BB5-B61C-0EA31F01CEF9}" srcOrd="2" destOrd="0" presId="urn:microsoft.com/office/officeart/2018/2/layout/IconLabelDescriptionList"/>
    <dgm:cxn modelId="{32CA17DD-897A-4546-8021-8FF5D202C793}" type="presParOf" srcId="{D0D67724-C45E-4BB5-B61C-0EA31F01CEF9}" destId="{1BFA5B39-0434-4E1C-BCE2-A96232DA8162}" srcOrd="0" destOrd="0" presId="urn:microsoft.com/office/officeart/2018/2/layout/IconLabelDescriptionList"/>
    <dgm:cxn modelId="{CE6DC989-20D9-4BC5-BCD8-1A23C1ABECB2}" type="presParOf" srcId="{D0D67724-C45E-4BB5-B61C-0EA31F01CEF9}" destId="{929C066C-0422-4676-B4B8-E85B92D1E165}" srcOrd="1" destOrd="0" presId="urn:microsoft.com/office/officeart/2018/2/layout/IconLabelDescriptionList"/>
    <dgm:cxn modelId="{3D2CFFAA-63B1-4757-86A3-F8B290244B17}" type="presParOf" srcId="{D0D67724-C45E-4BB5-B61C-0EA31F01CEF9}" destId="{24C793B1-0B38-4C1E-907B-4057C8734CB3}" srcOrd="2" destOrd="0" presId="urn:microsoft.com/office/officeart/2018/2/layout/IconLabelDescriptionList"/>
    <dgm:cxn modelId="{91E8C4D3-0032-40E0-A633-5E3AE9CFD47A}" type="presParOf" srcId="{D0D67724-C45E-4BB5-B61C-0EA31F01CEF9}" destId="{0A5F4154-3551-4E8A-B014-079426851D5C}" srcOrd="3" destOrd="0" presId="urn:microsoft.com/office/officeart/2018/2/layout/IconLabelDescriptionList"/>
    <dgm:cxn modelId="{70C11AF8-5821-4BFB-921A-AD7F2496B04E}" type="presParOf" srcId="{D0D67724-C45E-4BB5-B61C-0EA31F01CEF9}" destId="{F75A977D-1002-4DAB-8A7B-7F0F72B587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4200E-023A-487E-9364-F90B36BA7CC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68C8E3C-6385-4AF5-A572-9C1AA1F70F2A}">
      <dgm:prSet/>
      <dgm:spPr/>
      <dgm:t>
        <a:bodyPr/>
        <a:lstStyle/>
        <a:p>
          <a:endParaRPr lang="en-US" dirty="0"/>
        </a:p>
      </dgm:t>
    </dgm:pt>
    <dgm:pt modelId="{23ECBF7D-6DE6-43E7-8027-9ACF1ED7B2C2}" type="parTrans" cxnId="{99B9F746-B66C-4FD8-BC31-CC405E9A673F}">
      <dgm:prSet/>
      <dgm:spPr/>
      <dgm:t>
        <a:bodyPr/>
        <a:lstStyle/>
        <a:p>
          <a:endParaRPr lang="en-US"/>
        </a:p>
      </dgm:t>
    </dgm:pt>
    <dgm:pt modelId="{B05798F3-6F8D-405D-860F-33C77E48D8AC}" type="sibTrans" cxnId="{99B9F746-B66C-4FD8-BC31-CC405E9A673F}">
      <dgm:prSet/>
      <dgm:spPr/>
      <dgm:t>
        <a:bodyPr/>
        <a:lstStyle/>
        <a:p>
          <a:endParaRPr lang="en-US"/>
        </a:p>
      </dgm:t>
    </dgm:pt>
    <dgm:pt modelId="{D4568E74-5311-4A87-A880-C16380CE6E44}">
      <dgm:prSet custT="1"/>
      <dgm:spPr/>
      <dgm:t>
        <a:bodyPr/>
        <a:lstStyle/>
        <a:p>
          <a:pPr marL="0" lvl="0" defTabSz="755650">
            <a:lnSpc>
              <a:spcPct val="90000"/>
            </a:lnSpc>
            <a:spcBef>
              <a:spcPct val="0"/>
            </a:spcBef>
            <a:spcAft>
              <a:spcPct val="35000"/>
            </a:spcAft>
            <a:buNone/>
          </a:pPr>
          <a:endParaRPr lang="en-US" sz="1100" dirty="0"/>
        </a:p>
      </dgm:t>
    </dgm:pt>
    <dgm:pt modelId="{52478900-9E98-477F-91EC-B4E1B365B88A}" type="sibTrans" cxnId="{1CC960CA-6B58-43AE-A62F-86CB51D89C91}">
      <dgm:prSet/>
      <dgm:spPr/>
      <dgm:t>
        <a:bodyPr/>
        <a:lstStyle/>
        <a:p>
          <a:endParaRPr lang="en-US"/>
        </a:p>
      </dgm:t>
    </dgm:pt>
    <dgm:pt modelId="{27739CC7-C24C-4532-9179-6DB611CF8A2F}" type="parTrans" cxnId="{1CC960CA-6B58-43AE-A62F-86CB51D89C91}">
      <dgm:prSet/>
      <dgm:spPr/>
      <dgm:t>
        <a:bodyPr/>
        <a:lstStyle/>
        <a:p>
          <a:endParaRPr lang="en-US"/>
        </a:p>
      </dgm:t>
    </dgm:pt>
    <dgm:pt modelId="{5CEE7E31-9865-469E-86F3-1D4DB4C8B58A}" type="pres">
      <dgm:prSet presAssocID="{5124200E-023A-487E-9364-F90B36BA7CC6}" presName="root" presStyleCnt="0">
        <dgm:presLayoutVars>
          <dgm:dir/>
          <dgm:resizeHandles val="exact"/>
        </dgm:presLayoutVars>
      </dgm:prSet>
      <dgm:spPr/>
    </dgm:pt>
    <dgm:pt modelId="{79F0A8E0-06BE-45AF-97B8-593CA10D7CB2}" type="pres">
      <dgm:prSet presAssocID="{D4568E74-5311-4A87-A880-C16380CE6E44}" presName="compNode" presStyleCnt="0"/>
      <dgm:spPr/>
    </dgm:pt>
    <dgm:pt modelId="{41ABA398-22ED-4CB9-BE58-0B5111525F73}" type="pres">
      <dgm:prSet presAssocID="{D4568E74-5311-4A87-A880-C16380CE6E44}" presName="iconRect" presStyleLbl="node1" presStyleIdx="0" presStyleCnt="2" custScaleX="71511" custScaleY="66959" custLinFactNeighborX="932" custLinFactNeighborY="-37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D26BDEC7-A3A0-4C11-9CB9-91F07518F632}" type="pres">
      <dgm:prSet presAssocID="{D4568E74-5311-4A87-A880-C16380CE6E44}" presName="spaceRect" presStyleCnt="0"/>
      <dgm:spPr/>
    </dgm:pt>
    <dgm:pt modelId="{C5E45178-8604-4E7D-8A75-B6CB64071804}" type="pres">
      <dgm:prSet presAssocID="{D4568E74-5311-4A87-A880-C16380CE6E44}" presName="textRect" presStyleLbl="revTx" presStyleIdx="0" presStyleCnt="2" custScaleX="103786" custScaleY="182489">
        <dgm:presLayoutVars>
          <dgm:chMax val="1"/>
          <dgm:chPref val="1"/>
        </dgm:presLayoutVars>
      </dgm:prSet>
      <dgm:spPr/>
    </dgm:pt>
    <dgm:pt modelId="{2B35A9FD-EBCA-49C7-87D4-190FDE18470C}" type="pres">
      <dgm:prSet presAssocID="{52478900-9E98-477F-91EC-B4E1B365B88A}" presName="sibTrans" presStyleCnt="0"/>
      <dgm:spPr/>
    </dgm:pt>
    <dgm:pt modelId="{F8063214-AC49-4F9E-AD5F-CB0C4EF6F8C2}" type="pres">
      <dgm:prSet presAssocID="{168C8E3C-6385-4AF5-A572-9C1AA1F70F2A}" presName="compNode" presStyleCnt="0"/>
      <dgm:spPr/>
    </dgm:pt>
    <dgm:pt modelId="{2096A3CC-1350-4D39-865C-AA52F1CC8440}" type="pres">
      <dgm:prSet presAssocID="{168C8E3C-6385-4AF5-A572-9C1AA1F70F2A}" presName="iconRect" presStyleLbl="node1" presStyleIdx="1" presStyleCnt="2" custScaleX="48462" custScaleY="50085" custLinFactNeighborX="-6137" custLinFactNeighborY="-268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ures"/>
        </a:ext>
      </dgm:extLst>
    </dgm:pt>
    <dgm:pt modelId="{BFFD39E8-80A0-4620-8F75-817A24EA12A8}" type="pres">
      <dgm:prSet presAssocID="{168C8E3C-6385-4AF5-A572-9C1AA1F70F2A}" presName="spaceRect" presStyleCnt="0"/>
      <dgm:spPr/>
    </dgm:pt>
    <dgm:pt modelId="{75C7D990-67CD-4CFE-8811-5047FE239109}" type="pres">
      <dgm:prSet presAssocID="{168C8E3C-6385-4AF5-A572-9C1AA1F70F2A}" presName="textRect" presStyleLbl="revTx" presStyleIdx="1" presStyleCnt="2" custScaleY="140647" custLinFactNeighborX="-430" custLinFactNeighborY="68348">
        <dgm:presLayoutVars>
          <dgm:chMax val="1"/>
          <dgm:chPref val="1"/>
        </dgm:presLayoutVars>
      </dgm:prSet>
      <dgm:spPr/>
    </dgm:pt>
  </dgm:ptLst>
  <dgm:cxnLst>
    <dgm:cxn modelId="{823BD105-8F6B-4762-A9EC-CC8E8783E3D6}" type="presOf" srcId="{5124200E-023A-487E-9364-F90B36BA7CC6}" destId="{5CEE7E31-9865-469E-86F3-1D4DB4C8B58A}" srcOrd="0" destOrd="0" presId="urn:microsoft.com/office/officeart/2018/2/layout/IconLabelList"/>
    <dgm:cxn modelId="{5BC48506-88DD-44FA-8889-B01816F4C521}" type="presOf" srcId="{D4568E74-5311-4A87-A880-C16380CE6E44}" destId="{C5E45178-8604-4E7D-8A75-B6CB64071804}" srcOrd="0" destOrd="0" presId="urn:microsoft.com/office/officeart/2018/2/layout/IconLabelList"/>
    <dgm:cxn modelId="{99B9F746-B66C-4FD8-BC31-CC405E9A673F}" srcId="{5124200E-023A-487E-9364-F90B36BA7CC6}" destId="{168C8E3C-6385-4AF5-A572-9C1AA1F70F2A}" srcOrd="1" destOrd="0" parTransId="{23ECBF7D-6DE6-43E7-8027-9ACF1ED7B2C2}" sibTransId="{B05798F3-6F8D-405D-860F-33C77E48D8AC}"/>
    <dgm:cxn modelId="{064E0272-7529-4271-B2AC-3A0CBD48F129}" type="presOf" srcId="{168C8E3C-6385-4AF5-A572-9C1AA1F70F2A}" destId="{75C7D990-67CD-4CFE-8811-5047FE239109}" srcOrd="0" destOrd="0" presId="urn:microsoft.com/office/officeart/2018/2/layout/IconLabelList"/>
    <dgm:cxn modelId="{1CC960CA-6B58-43AE-A62F-86CB51D89C91}" srcId="{5124200E-023A-487E-9364-F90B36BA7CC6}" destId="{D4568E74-5311-4A87-A880-C16380CE6E44}" srcOrd="0" destOrd="0" parTransId="{27739CC7-C24C-4532-9179-6DB611CF8A2F}" sibTransId="{52478900-9E98-477F-91EC-B4E1B365B88A}"/>
    <dgm:cxn modelId="{43F8680A-A678-47DE-82F9-2EBA37A4FA49}" type="presParOf" srcId="{5CEE7E31-9865-469E-86F3-1D4DB4C8B58A}" destId="{79F0A8E0-06BE-45AF-97B8-593CA10D7CB2}" srcOrd="0" destOrd="0" presId="urn:microsoft.com/office/officeart/2018/2/layout/IconLabelList"/>
    <dgm:cxn modelId="{E4D3D164-5DAB-4E14-B831-7C36E4E4B839}" type="presParOf" srcId="{79F0A8E0-06BE-45AF-97B8-593CA10D7CB2}" destId="{41ABA398-22ED-4CB9-BE58-0B5111525F73}" srcOrd="0" destOrd="0" presId="urn:microsoft.com/office/officeart/2018/2/layout/IconLabelList"/>
    <dgm:cxn modelId="{575D8542-DDBE-41DE-A67D-9D932BA11896}" type="presParOf" srcId="{79F0A8E0-06BE-45AF-97B8-593CA10D7CB2}" destId="{D26BDEC7-A3A0-4C11-9CB9-91F07518F632}" srcOrd="1" destOrd="0" presId="urn:microsoft.com/office/officeart/2018/2/layout/IconLabelList"/>
    <dgm:cxn modelId="{D68D9D66-871B-4C3D-9879-1AB75A7F0F90}" type="presParOf" srcId="{79F0A8E0-06BE-45AF-97B8-593CA10D7CB2}" destId="{C5E45178-8604-4E7D-8A75-B6CB64071804}" srcOrd="2" destOrd="0" presId="urn:microsoft.com/office/officeart/2018/2/layout/IconLabelList"/>
    <dgm:cxn modelId="{A304E19A-4DDF-47BD-AC9F-66F61AD1E1EB}" type="presParOf" srcId="{5CEE7E31-9865-469E-86F3-1D4DB4C8B58A}" destId="{2B35A9FD-EBCA-49C7-87D4-190FDE18470C}" srcOrd="1" destOrd="0" presId="urn:microsoft.com/office/officeart/2018/2/layout/IconLabelList"/>
    <dgm:cxn modelId="{DD260C87-178A-4C39-8F6F-E15F4DF1A57B}" type="presParOf" srcId="{5CEE7E31-9865-469E-86F3-1D4DB4C8B58A}" destId="{F8063214-AC49-4F9E-AD5F-CB0C4EF6F8C2}" srcOrd="2" destOrd="0" presId="urn:microsoft.com/office/officeart/2018/2/layout/IconLabelList"/>
    <dgm:cxn modelId="{181AFB7B-F5C1-44E9-BF83-FE670CE21CC1}" type="presParOf" srcId="{F8063214-AC49-4F9E-AD5F-CB0C4EF6F8C2}" destId="{2096A3CC-1350-4D39-865C-AA52F1CC8440}" srcOrd="0" destOrd="0" presId="urn:microsoft.com/office/officeart/2018/2/layout/IconLabelList"/>
    <dgm:cxn modelId="{F92E33F3-AA89-41ED-BE13-238C7F24E8C4}" type="presParOf" srcId="{F8063214-AC49-4F9E-AD5F-CB0C4EF6F8C2}" destId="{BFFD39E8-80A0-4620-8F75-817A24EA12A8}" srcOrd="1" destOrd="0" presId="urn:microsoft.com/office/officeart/2018/2/layout/IconLabelList"/>
    <dgm:cxn modelId="{EED0FDDB-D0DD-4B9C-8433-037B4B21D66D}" type="presParOf" srcId="{F8063214-AC49-4F9E-AD5F-CB0C4EF6F8C2}" destId="{75C7D990-67CD-4CFE-8811-5047FE2391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Compostage :</a:t>
          </a:r>
        </a:p>
        <a:p>
          <a:r>
            <a:rPr lang="en-US" sz="2000" b="1" dirty="0">
              <a:effectLst/>
              <a:latin typeface="Bierstadt" panose="020B0004020202020204" pitchFamily="34" charset="0"/>
            </a:rPr>
            <a:t>27</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Recyclage :</a:t>
          </a:r>
        </a:p>
        <a:p>
          <a:r>
            <a:rPr lang="fr-CA" sz="2000" b="1" dirty="0">
              <a:effectLst/>
              <a:latin typeface="Bierstadt" panose="020B0004020202020204" pitchFamily="34" charset="0"/>
            </a:rPr>
            <a:t>7</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Récupération et réutilisation des aliments : </a:t>
          </a:r>
        </a:p>
        <a:p>
          <a:r>
            <a:rPr lang="en-US" sz="2000" b="1" dirty="0">
              <a:effectLst/>
              <a:latin typeface="Bierstadt" panose="020B0004020202020204" pitchFamily="34" charset="0"/>
            </a:rPr>
            <a:t>4</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Taxation des déchets : </a:t>
          </a:r>
        </a:p>
        <a:p>
          <a:r>
            <a:rPr lang="en-US" sz="2000" b="1" dirty="0">
              <a:effectLst/>
              <a:latin typeface="Bierstadt" panose="020B0004020202020204" pitchFamily="34" charset="0"/>
            </a:rPr>
            <a:t>1</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Autres pratiques innovantes :</a:t>
          </a:r>
        </a:p>
        <a:p>
          <a:r>
            <a:rPr lang="en-US" sz="2000" b="1" dirty="0">
              <a:effectLst/>
              <a:latin typeface="Bierstadt" panose="020B0004020202020204" pitchFamily="34" charset="0"/>
            </a:rPr>
            <a:t>2</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custScaleX="10097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dgm:spPr/>
      <dgm:t>
        <a:bodyPr/>
        <a:lstStyle/>
        <a:p>
          <a:pPr>
            <a:lnSpc>
              <a:spcPct val="100000"/>
            </a:lnSpc>
            <a:defRPr b="1"/>
          </a:pPr>
          <a:r>
            <a:rPr lang="fr-CA" dirty="0">
              <a:latin typeface="Bierstadt" panose="020B0004020202020204" pitchFamily="34" charset="0"/>
            </a:rPr>
            <a:t>Pour la main-d’œuvre </a:t>
          </a:r>
          <a:endParaRPr lang="en-US"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dgm:spPr/>
      <dgm:t>
        <a:bodyPr/>
        <a:lstStyle/>
        <a:p>
          <a:pPr>
            <a:lnSpc>
              <a:spcPct val="100000"/>
            </a:lnSpc>
          </a:pPr>
          <a:r>
            <a:rPr lang="fr-CA" dirty="0">
              <a:latin typeface="Bierstadt" panose="020B0004020202020204" pitchFamily="34" charset="0"/>
            </a:rPr>
            <a:t>Agri-intégration (UPA C-d-Q)</a:t>
          </a:r>
          <a:endParaRPr lang="en-US"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D54535A2-10EC-4272-BBBD-06EF76487425}">
      <dgm:prSet/>
      <dgm:spPr/>
      <dgm:t>
        <a:bodyPr/>
        <a:lstStyle/>
        <a:p>
          <a:pPr>
            <a:lnSpc>
              <a:spcPct val="100000"/>
            </a:lnSpc>
          </a:pPr>
          <a:r>
            <a:rPr lang="fr-CA" dirty="0" err="1">
              <a:latin typeface="Bierstadt" panose="020B0004020202020204" pitchFamily="34" charset="0"/>
            </a:rPr>
            <a:t>FermEmploi</a:t>
          </a:r>
          <a:r>
            <a:rPr lang="fr-CA" dirty="0">
              <a:latin typeface="Bierstadt" panose="020B0004020202020204" pitchFamily="34" charset="0"/>
            </a:rPr>
            <a:t>, </a:t>
          </a:r>
          <a:r>
            <a:rPr lang="fr-CA" dirty="0" err="1">
              <a:latin typeface="Bierstadt" panose="020B0004020202020204" pitchFamily="34" charset="0"/>
            </a:rPr>
            <a:t>AgriEmploi</a:t>
          </a:r>
          <a:r>
            <a:rPr lang="fr-CA" dirty="0">
              <a:latin typeface="Bierstadt" panose="020B0004020202020204" pitchFamily="34" charset="0"/>
            </a:rPr>
            <a:t>, PAMT, </a:t>
          </a:r>
          <a:r>
            <a:rPr lang="fr-CA" dirty="0" err="1">
              <a:latin typeface="Bierstadt" panose="020B0004020202020204" pitchFamily="34" charset="0"/>
            </a:rPr>
            <a:t>AgriFrancisation</a:t>
          </a:r>
          <a:r>
            <a:rPr lang="fr-CA" dirty="0">
              <a:latin typeface="Bierstadt" panose="020B0004020202020204" pitchFamily="34" charset="0"/>
            </a:rPr>
            <a:t> (</a:t>
          </a:r>
          <a:r>
            <a:rPr lang="fr-CA" dirty="0" err="1">
              <a:latin typeface="Bierstadt" panose="020B0004020202020204" pitchFamily="34" charset="0"/>
            </a:rPr>
            <a:t>Agricarrière</a:t>
          </a:r>
          <a:r>
            <a:rPr lang="fr-CA" dirty="0">
              <a:latin typeface="Bierstadt" panose="020B0004020202020204" pitchFamily="34" charset="0"/>
            </a:rPr>
            <a:t>)</a:t>
          </a:r>
          <a:endParaRPr lang="en-US" dirty="0">
            <a:latin typeface="Bierstadt" panose="020B0004020202020204" pitchFamily="34" charset="0"/>
          </a:endParaRPr>
        </a:p>
      </dgm:t>
    </dgm:pt>
    <dgm:pt modelId="{5E482ACD-8FAF-4F8F-A79A-31065BD106B8}" type="parTrans" cxnId="{920F5EB3-A2C6-4CC0-867A-76C215709E35}">
      <dgm:prSet/>
      <dgm:spPr/>
      <dgm:t>
        <a:bodyPr/>
        <a:lstStyle/>
        <a:p>
          <a:endParaRPr lang="en-US"/>
        </a:p>
      </dgm:t>
    </dgm:pt>
    <dgm:pt modelId="{DA36B836-025A-43C5-B771-F0BB9FE0D6B8}" type="sibTrans" cxnId="{920F5EB3-A2C6-4CC0-867A-76C215709E35}">
      <dgm:prSet/>
      <dgm:spPr/>
      <dgm:t>
        <a:bodyPr/>
        <a:lstStyle/>
        <a:p>
          <a:endParaRPr lang="en-US"/>
        </a:p>
      </dgm:t>
    </dgm:pt>
    <dgm:pt modelId="{209D3B6A-83C7-46EA-B936-3EFCC9D1C4F5}">
      <dgm:prSet/>
      <dgm:spPr/>
      <dgm:t>
        <a:bodyPr/>
        <a:lstStyle/>
        <a:p>
          <a:pPr>
            <a:lnSpc>
              <a:spcPct val="100000"/>
            </a:lnSpc>
            <a:defRPr b="1"/>
          </a:pPr>
          <a:r>
            <a:rPr lang="fr-CA">
              <a:latin typeface="Bierstadt" panose="020B0004020202020204" pitchFamily="34" charset="0"/>
            </a:rPr>
            <a:t>Pour la relève agricole</a:t>
          </a:r>
          <a:endParaRPr lang="en-US">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dgm:spPr/>
      <dgm:t>
        <a:bodyPr/>
        <a:lstStyle/>
        <a:p>
          <a:pPr>
            <a:lnSpc>
              <a:spcPct val="100000"/>
            </a:lnSpc>
          </a:pPr>
          <a:r>
            <a:rPr lang="fr-CA">
              <a:latin typeface="Bierstadt" panose="020B0004020202020204" pitchFamily="34" charset="0"/>
            </a:rPr>
            <a:t>ARTERRE</a:t>
          </a:r>
          <a:endParaRPr lang="en-US">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0487FF06-2C39-4CB6-8E93-525C21FF6895}">
      <dgm:prSet/>
      <dgm:spPr/>
      <dgm:t>
        <a:bodyPr/>
        <a:lstStyle/>
        <a:p>
          <a:pPr>
            <a:lnSpc>
              <a:spcPct val="100000"/>
            </a:lnSpc>
          </a:pPr>
          <a:r>
            <a:rPr lang="fr-CA" dirty="0">
              <a:latin typeface="Bierstadt" panose="020B0004020202020204" pitchFamily="34" charset="0"/>
            </a:rPr>
            <a:t>Formation collégiale (Cégep de Victoriaville)</a:t>
          </a:r>
          <a:endParaRPr lang="en-US" dirty="0">
            <a:latin typeface="Bierstadt" panose="020B0004020202020204" pitchFamily="34" charset="0"/>
          </a:endParaRPr>
        </a:p>
      </dgm:t>
    </dgm:pt>
    <dgm:pt modelId="{0FB69BC7-E1F3-4354-801D-238546FCCC27}" type="parTrans" cxnId="{2E09355C-5E6D-45EE-93F3-B3DDDF06A2B7}">
      <dgm:prSet/>
      <dgm:spPr/>
      <dgm:t>
        <a:bodyPr/>
        <a:lstStyle/>
        <a:p>
          <a:endParaRPr lang="en-US"/>
        </a:p>
      </dgm:t>
    </dgm:pt>
    <dgm:pt modelId="{A5542564-5E76-40CF-B720-3D73E98F4DF7}" type="sibTrans" cxnId="{2E09355C-5E6D-45EE-93F3-B3DDDF06A2B7}">
      <dgm:prSet/>
      <dgm:spPr/>
      <dgm:t>
        <a:bodyPr/>
        <a:lstStyle/>
        <a:p>
          <a:endParaRPr lang="en-US"/>
        </a:p>
      </dgm:t>
    </dgm:pt>
    <dgm:pt modelId="{375E5448-2775-4AD5-B2AF-B662C3F2D930}">
      <dgm:prSet/>
      <dgm:spPr/>
      <dgm:t>
        <a:bodyPr/>
        <a:lstStyle/>
        <a:p>
          <a:pPr>
            <a:lnSpc>
              <a:spcPct val="100000"/>
            </a:lnSpc>
          </a:pPr>
          <a:r>
            <a:rPr lang="fr-CA" dirty="0">
              <a:latin typeface="Bierstadt" panose="020B0004020202020204" pitchFamily="34" charset="0"/>
            </a:rPr>
            <a:t>Formation professionnelle (École d’agriculture de Nicolet)</a:t>
          </a:r>
          <a:endParaRPr lang="en-US" dirty="0">
            <a:latin typeface="Bierstadt" panose="020B0004020202020204" pitchFamily="34" charset="0"/>
          </a:endParaRPr>
        </a:p>
      </dgm:t>
    </dgm:pt>
    <dgm:pt modelId="{1B5ACAA8-9AA0-4879-A81F-C51941B85A62}" type="parTrans" cxnId="{2DC55954-646A-4E94-A0D7-EE3FF520DFA2}">
      <dgm:prSet/>
      <dgm:spPr/>
      <dgm:t>
        <a:bodyPr/>
        <a:lstStyle/>
        <a:p>
          <a:endParaRPr lang="en-US"/>
        </a:p>
      </dgm:t>
    </dgm:pt>
    <dgm:pt modelId="{BC5F0443-01BC-4446-9654-A8E6A89AA314}" type="sibTrans" cxnId="{2DC55954-646A-4E94-A0D7-EE3FF520DFA2}">
      <dgm:prSet/>
      <dgm:spPr/>
      <dgm:t>
        <a:bodyPr/>
        <a:lstStyle/>
        <a:p>
          <a:endParaRPr lang="en-US"/>
        </a:p>
      </dgm:t>
    </dgm:pt>
    <dgm:pt modelId="{D71A0B77-5A95-4DC9-B532-63B83A437081}">
      <dgm:prSet/>
      <dgm:spPr/>
      <dgm:t>
        <a:bodyPr/>
        <a:lstStyle/>
        <a:p>
          <a:pPr>
            <a:lnSpc>
              <a:spcPct val="100000"/>
            </a:lnSpc>
            <a:defRPr b="1"/>
          </a:pPr>
          <a:r>
            <a:rPr lang="fr-CA">
              <a:latin typeface="Bierstadt" panose="020B0004020202020204" pitchFamily="34" charset="0"/>
            </a:rPr>
            <a:t>Événements ponctuels</a:t>
          </a:r>
          <a:endParaRPr lang="en-US">
            <a:latin typeface="Bierstadt" panose="020B0004020202020204" pitchFamily="34" charset="0"/>
          </a:endParaRPr>
        </a:p>
      </dgm:t>
    </dgm:pt>
    <dgm:pt modelId="{B94F0C20-022B-4D24-AA5A-D372D648388C}" type="parTrans" cxnId="{86CB030D-15A1-465D-A0DC-A30DC56E7E22}">
      <dgm:prSet/>
      <dgm:spPr/>
      <dgm:t>
        <a:bodyPr/>
        <a:lstStyle/>
        <a:p>
          <a:endParaRPr lang="en-US"/>
        </a:p>
      </dgm:t>
    </dgm:pt>
    <dgm:pt modelId="{AF1C49D7-B460-4644-AE14-C1C17E6F02D1}" type="sibTrans" cxnId="{86CB030D-15A1-465D-A0DC-A30DC56E7E22}">
      <dgm:prSet/>
      <dgm:spPr/>
      <dgm:t>
        <a:bodyPr/>
        <a:lstStyle/>
        <a:p>
          <a:endParaRPr lang="en-US"/>
        </a:p>
      </dgm:t>
    </dgm:pt>
    <dgm:pt modelId="{A3E43D27-26B6-40CE-AD4B-E955D72914CD}">
      <dgm:prSet/>
      <dgm:spPr/>
      <dgm:t>
        <a:bodyPr/>
        <a:lstStyle/>
        <a:p>
          <a:pPr>
            <a:lnSpc>
              <a:spcPct val="100000"/>
            </a:lnSpc>
          </a:pPr>
          <a:r>
            <a:rPr lang="fr-CA"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dirty="0">
            <a:latin typeface="Bierstadt" panose="020B0004020202020204" pitchFamily="34" charset="0"/>
          </a:endParaRPr>
        </a:p>
      </dgm:t>
    </dgm:pt>
    <dgm:pt modelId="{1FE32D87-E845-40D5-9F86-668CC86A41AE}" type="parTrans" cxnId="{84BBF3C1-1487-4CB6-B767-75E97A379E7E}">
      <dgm:prSet/>
      <dgm:spPr/>
      <dgm:t>
        <a:bodyPr/>
        <a:lstStyle/>
        <a:p>
          <a:endParaRPr lang="en-US"/>
        </a:p>
      </dgm:t>
    </dgm:pt>
    <dgm:pt modelId="{A5240C96-300D-478C-885B-3AFDB5B7FE9E}" type="sibTrans" cxnId="{84BBF3C1-1487-4CB6-B767-75E97A379E7E}">
      <dgm:prSet/>
      <dgm:spPr/>
      <dgm:t>
        <a:bodyPr/>
        <a:lstStyle/>
        <a:p>
          <a:endParaRPr lang="en-US"/>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3" custLinFactNeighborX="81091" custLinFactNeighborY="6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6">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6">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3" custLinFactNeighborX="42857" custLinFactNeighborY="8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6">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6">
        <dgm:presLayoutVars/>
      </dgm:prSet>
      <dgm:spPr/>
    </dgm:pt>
    <dgm:pt modelId="{3CF7E4C2-D4BF-498D-B61A-08E919F7B081}" type="pres">
      <dgm:prSet presAssocID="{21F60D33-FEC8-4D3C-8B2E-9BADAB27930F}" presName="sibTrans" presStyleCnt="0"/>
      <dgm:spPr/>
    </dgm:pt>
    <dgm:pt modelId="{959AEACA-D89B-4F6A-8186-D0E95BAC7972}" type="pres">
      <dgm:prSet presAssocID="{D71A0B77-5A95-4DC9-B532-63B83A437081}" presName="compNode" presStyleCnt="0"/>
      <dgm:spPr/>
    </dgm:pt>
    <dgm:pt modelId="{09FB1338-31E6-408A-92C4-989A5A92B2CF}" type="pres">
      <dgm:prSet presAssocID="{D71A0B77-5A95-4DC9-B532-63B83A437081}" presName="iconRect" presStyleLbl="node1" presStyleIdx="2" presStyleCnt="3" custLinFactNeighborX="77327" custLinFactNeighborY="40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mpadaire"/>
        </a:ext>
      </dgm:extLst>
    </dgm:pt>
    <dgm:pt modelId="{D5EF7C92-5553-49D9-A201-C887C3BDA97D}" type="pres">
      <dgm:prSet presAssocID="{D71A0B77-5A95-4DC9-B532-63B83A437081}" presName="iconSpace" presStyleCnt="0"/>
      <dgm:spPr/>
    </dgm:pt>
    <dgm:pt modelId="{B78FD885-9748-441C-873D-9B6013399376}" type="pres">
      <dgm:prSet presAssocID="{D71A0B77-5A95-4DC9-B532-63B83A437081}" presName="parTx" presStyleLbl="revTx" presStyleIdx="4" presStyleCnt="6">
        <dgm:presLayoutVars>
          <dgm:chMax val="0"/>
          <dgm:chPref val="0"/>
        </dgm:presLayoutVars>
      </dgm:prSet>
      <dgm:spPr/>
    </dgm:pt>
    <dgm:pt modelId="{3A3945E4-595A-49E8-A094-C1C4F95FDD00}" type="pres">
      <dgm:prSet presAssocID="{D71A0B77-5A95-4DC9-B532-63B83A437081}" presName="txSpace" presStyleCnt="0"/>
      <dgm:spPr/>
    </dgm:pt>
    <dgm:pt modelId="{F37BA9CD-9768-470E-B3D5-A7BA5B42FC65}" type="pres">
      <dgm:prSet presAssocID="{D71A0B77-5A95-4DC9-B532-63B83A437081}" presName="desTx" presStyleLbl="revTx" presStyleIdx="5" presStyleCnt="6">
        <dgm:presLayoutVars/>
      </dgm:prSet>
      <dgm:spPr/>
    </dgm:pt>
  </dgm:ptLst>
  <dgm:cxnLst>
    <dgm:cxn modelId="{86CB030D-15A1-465D-A0DC-A30DC56E7E22}" srcId="{4256C731-FDC5-4F03-97E9-076EC94675C0}" destId="{D71A0B77-5A95-4DC9-B532-63B83A437081}" srcOrd="2" destOrd="0" parTransId="{B94F0C20-022B-4D24-AA5A-D372D648388C}" sibTransId="{AF1C49D7-B460-4644-AE14-C1C17E6F02D1}"/>
    <dgm:cxn modelId="{67606814-EE58-43BC-88D2-A2DD61BDF9EA}" type="presOf" srcId="{0487FF06-2C39-4CB6-8E93-525C21FF6895}" destId="{EEE0BC3C-A7E5-4AD2-9145-C1699448E812}" srcOrd="0" destOrd="1" presId="urn:microsoft.com/office/officeart/2018/2/layout/IconLabelDescriptionList"/>
    <dgm:cxn modelId="{DC89DF23-259F-4350-B441-E2F6C0BEDE5E}" type="presOf" srcId="{D71A0B77-5A95-4DC9-B532-63B83A437081}" destId="{B78FD885-9748-441C-873D-9B6013399376}" srcOrd="0" destOrd="0" presId="urn:microsoft.com/office/officeart/2018/2/layout/IconLabelDescriptionList"/>
    <dgm:cxn modelId="{76F9A23E-338A-4B85-9195-84452C5DCF88}" srcId="{209D3B6A-83C7-46EA-B936-3EFCC9D1C4F5}" destId="{E07B8A6E-C349-440A-BDC2-990E3D884651}" srcOrd="0" destOrd="0" parTransId="{D63E16FB-877D-443F-9FFE-FFB64D02D1C3}" sibTransId="{6342B0C6-B47B-456E-BBA9-54DFA2CEAE53}"/>
    <dgm:cxn modelId="{2E09355C-5E6D-45EE-93F3-B3DDDF06A2B7}" srcId="{209D3B6A-83C7-46EA-B936-3EFCC9D1C4F5}" destId="{0487FF06-2C39-4CB6-8E93-525C21FF6895}" srcOrd="1" destOrd="0" parTransId="{0FB69BC7-E1F3-4354-801D-238546FCCC27}" sibTransId="{A5542564-5E76-40CF-B720-3D73E98F4DF7}"/>
    <dgm:cxn modelId="{C823AE5C-8A09-4ED3-8CC7-DC6257F7BC7A}" srcId="{4256C731-FDC5-4F03-97E9-076EC94675C0}" destId="{209D3B6A-83C7-46EA-B936-3EFCC9D1C4F5}" srcOrd="1" destOrd="0" parTransId="{A769775B-2A19-4687-9261-228F788A32C6}" sibTransId="{21F60D33-FEC8-4D3C-8B2E-9BADAB27930F}"/>
    <dgm:cxn modelId="{FAA5D548-37E7-41AE-ACA1-6C422E3B2A09}" type="presOf" srcId="{375E5448-2775-4AD5-B2AF-B662C3F2D930}" destId="{EEE0BC3C-A7E5-4AD2-9145-C1699448E812}"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EA765951-2BD1-4653-9146-14EBDD1ECB92}" type="presOf" srcId="{A3E43D27-26B6-40CE-AD4B-E955D72914CD}" destId="{F37BA9CD-9768-470E-B3D5-A7BA5B42FC65}" srcOrd="0" destOrd="0" presId="urn:microsoft.com/office/officeart/2018/2/layout/IconLabelDescriptionList"/>
    <dgm:cxn modelId="{2DC55954-646A-4E94-A0D7-EE3FF520DFA2}" srcId="{209D3B6A-83C7-46EA-B936-3EFCC9D1C4F5}" destId="{375E5448-2775-4AD5-B2AF-B662C3F2D930}" srcOrd="2" destOrd="0" parTransId="{1B5ACAA8-9AA0-4879-A81F-C51941B85A62}" sibTransId="{BC5F0443-01BC-4446-9654-A8E6A89AA314}"/>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920F5EB3-A2C6-4CC0-867A-76C215709E35}" srcId="{DD5CAA12-229F-45E3-ADD1-DDA0FC1AC677}" destId="{D54535A2-10EC-4272-BBBD-06EF76487425}" srcOrd="1" destOrd="0" parTransId="{5E482ACD-8FAF-4F8F-A79A-31065BD106B8}" sibTransId="{DA36B836-025A-43C5-B771-F0BB9FE0D6B8}"/>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84BBF3C1-1487-4CB6-B767-75E97A379E7E}" srcId="{D71A0B77-5A95-4DC9-B532-63B83A437081}" destId="{A3E43D27-26B6-40CE-AD4B-E955D72914CD}" srcOrd="0" destOrd="0" parTransId="{1FE32D87-E845-40D5-9F86-668CC86A41AE}" sibTransId="{A5240C96-300D-478C-885B-3AFDB5B7FE9E}"/>
    <dgm:cxn modelId="{2994D5C8-D904-4D07-A9BD-88F67E1F6AAE}" srcId="{4256C731-FDC5-4F03-97E9-076EC94675C0}" destId="{DD5CAA12-229F-45E3-ADD1-DDA0FC1AC677}" srcOrd="0" destOrd="0" parTransId="{27D714F7-308B-4585-88D2-DD03C1122A46}" sibTransId="{24A7B162-3A10-4CF4-B1DB-F582E80AD226}"/>
    <dgm:cxn modelId="{287CD8CC-5465-4B4B-940C-9444C01D5D6D}" type="presOf" srcId="{D54535A2-10EC-4272-BBBD-06EF76487425}" destId="{DDF01DEA-3C01-45F6-8798-4CC56E4B600C}" srcOrd="0" destOrd="1" presId="urn:microsoft.com/office/officeart/2018/2/layout/IconLabelDescriptionList"/>
    <dgm:cxn modelId="{BC1271DA-3D78-493F-AA94-6E414088FA94}" type="presOf" srcId="{209D3B6A-83C7-46EA-B936-3EFCC9D1C4F5}" destId="{3AD162AD-A8A7-4014-8BDE-44C1996AEA71}" srcOrd="0" destOrd="0" presId="urn:microsoft.com/office/officeart/2018/2/layout/IconLabelDescriptionList"/>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 modelId="{ADCAFA63-58DB-4DA4-9A6E-13291D0CC5D0}" type="presParOf" srcId="{2E97B962-CD32-41D6-B727-D55E4C261589}" destId="{3CF7E4C2-D4BF-498D-B61A-08E919F7B081}" srcOrd="3" destOrd="0" presId="urn:microsoft.com/office/officeart/2018/2/layout/IconLabelDescriptionList"/>
    <dgm:cxn modelId="{6ED40CA1-12CF-41C9-8BC3-B414A32D9396}" type="presParOf" srcId="{2E97B962-CD32-41D6-B727-D55E4C261589}" destId="{959AEACA-D89B-4F6A-8186-D0E95BAC7972}" srcOrd="4" destOrd="0" presId="urn:microsoft.com/office/officeart/2018/2/layout/IconLabelDescriptionList"/>
    <dgm:cxn modelId="{B4254C1C-5C75-453A-841C-4135FC6B7658}" type="presParOf" srcId="{959AEACA-D89B-4F6A-8186-D0E95BAC7972}" destId="{09FB1338-31E6-408A-92C4-989A5A92B2CF}" srcOrd="0" destOrd="0" presId="urn:microsoft.com/office/officeart/2018/2/layout/IconLabelDescriptionList"/>
    <dgm:cxn modelId="{9DDC3DA6-8862-4CD5-9B24-EFB259CFB1DC}" type="presParOf" srcId="{959AEACA-D89B-4F6A-8186-D0E95BAC7972}" destId="{D5EF7C92-5553-49D9-A201-C887C3BDA97D}" srcOrd="1" destOrd="0" presId="urn:microsoft.com/office/officeart/2018/2/layout/IconLabelDescriptionList"/>
    <dgm:cxn modelId="{3B081788-25B2-45EE-ACAB-9B90123FBC1C}" type="presParOf" srcId="{959AEACA-D89B-4F6A-8186-D0E95BAC7972}" destId="{B78FD885-9748-441C-873D-9B6013399376}" srcOrd="2" destOrd="0" presId="urn:microsoft.com/office/officeart/2018/2/layout/IconLabelDescriptionList"/>
    <dgm:cxn modelId="{53B1E7E8-5B11-4E49-8E05-98C255CE84C0}" type="presParOf" srcId="{959AEACA-D89B-4F6A-8186-D0E95BAC7972}" destId="{3A3945E4-595A-49E8-A094-C1C4F95FDD00}" srcOrd="3" destOrd="0" presId="urn:microsoft.com/office/officeart/2018/2/layout/IconLabelDescriptionList"/>
    <dgm:cxn modelId="{8C057448-54CA-414D-B85B-CC11ADED541C}" type="presParOf" srcId="{959AEACA-D89B-4F6A-8186-D0E95BAC7972}" destId="{F37BA9CD-9768-470E-B3D5-A7BA5B42FC6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847DB-84DB-4823-A14D-AEDE45111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A5316C-DB5E-4BA4-8FCA-A8777D67A74B}">
      <dgm:prSet custT="1"/>
      <dgm:spPr>
        <a:solidFill>
          <a:schemeClr val="accent1"/>
        </a:solidFill>
        <a:ln>
          <a:solidFill>
            <a:schemeClr val="tx2"/>
          </a:solidFill>
        </a:ln>
      </dgm:spPr>
      <dgm:t>
        <a:bodyPr/>
        <a:lstStyle/>
        <a:p>
          <a:r>
            <a:rPr lang="fr-CA" sz="2800" dirty="0">
              <a:latin typeface="Bierstadt" panose="020B0004020202020204" pitchFamily="34" charset="0"/>
            </a:rPr>
            <a:t>MAPAQ :</a:t>
          </a:r>
          <a:endParaRPr lang="en-US" sz="2800" dirty="0">
            <a:latin typeface="Bierstadt" panose="020B0004020202020204" pitchFamily="34" charset="0"/>
          </a:endParaRPr>
        </a:p>
      </dgm:t>
    </dgm:pt>
    <dgm:pt modelId="{7F9EEE1E-9D34-4317-8D48-3C6B98DDC5BF}" type="parTrans" cxnId="{604FB832-7D52-4D79-BD15-16743F691EBD}">
      <dgm:prSet/>
      <dgm:spPr/>
      <dgm:t>
        <a:bodyPr/>
        <a:lstStyle/>
        <a:p>
          <a:endParaRPr lang="en-US"/>
        </a:p>
      </dgm:t>
    </dgm:pt>
    <dgm:pt modelId="{B8D57E62-8F06-4AA0-A178-8F1C8E50B0B4}" type="sibTrans" cxnId="{604FB832-7D52-4D79-BD15-16743F691EBD}">
      <dgm:prSet/>
      <dgm:spPr/>
      <dgm:t>
        <a:bodyPr/>
        <a:lstStyle/>
        <a:p>
          <a:endParaRPr lang="en-US"/>
        </a:p>
      </dgm:t>
    </dgm:pt>
    <dgm:pt modelId="{E86E8F9C-3269-40F1-BA5E-6A02C27B48C8}">
      <dgm:prSet custT="1"/>
      <dgm:spPr/>
      <dgm:t>
        <a:bodyPr/>
        <a:lstStyle/>
        <a:p>
          <a:r>
            <a:rPr lang="fr-CA" sz="20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dirty="0">
            <a:latin typeface="Bierstadt" panose="020B0004020202020204" pitchFamily="34" charset="0"/>
          </a:endParaRPr>
        </a:p>
      </dgm:t>
    </dgm:pt>
    <dgm:pt modelId="{6C5D4B55-1A74-4F39-A830-EFB78B9272B8}" type="parTrans" cxnId="{668BF7C2-64FD-4A1C-A6F1-9DE71AED9DA8}">
      <dgm:prSet/>
      <dgm:spPr/>
      <dgm:t>
        <a:bodyPr/>
        <a:lstStyle/>
        <a:p>
          <a:endParaRPr lang="en-US"/>
        </a:p>
      </dgm:t>
    </dgm:pt>
    <dgm:pt modelId="{D931F764-C4AE-42ED-9ABA-D4C0D20DF2BF}" type="sibTrans" cxnId="{668BF7C2-64FD-4A1C-A6F1-9DE71AED9DA8}">
      <dgm:prSet/>
      <dgm:spPr/>
      <dgm:t>
        <a:bodyPr/>
        <a:lstStyle/>
        <a:p>
          <a:endParaRPr lang="en-US"/>
        </a:p>
      </dgm:t>
    </dgm:pt>
    <dgm:pt modelId="{CFCC6D90-8A5C-4E45-8FDC-E2B9F4BBDBE2}">
      <dgm:prSet custT="1"/>
      <dgm:spPr/>
      <dgm:t>
        <a:bodyPr/>
        <a:lstStyle/>
        <a:p>
          <a:r>
            <a:rPr lang="fr-CA" sz="2000" dirty="0">
              <a:latin typeface="Bierstadt" panose="020B0004020202020204" pitchFamily="34" charset="0"/>
            </a:rPr>
            <a:t>Programme Prime-Vert</a:t>
          </a:r>
          <a:endParaRPr lang="en-US" sz="2000" dirty="0">
            <a:latin typeface="Bierstadt" panose="020B0004020202020204" pitchFamily="34" charset="0"/>
          </a:endParaRPr>
        </a:p>
      </dgm:t>
    </dgm:pt>
    <dgm:pt modelId="{6B0504DE-3B18-4294-9EDE-53F743F449D0}" type="parTrans" cxnId="{2F740B04-C0FB-4698-9869-D727B4456E48}">
      <dgm:prSet/>
      <dgm:spPr/>
      <dgm:t>
        <a:bodyPr/>
        <a:lstStyle/>
        <a:p>
          <a:endParaRPr lang="en-US"/>
        </a:p>
      </dgm:t>
    </dgm:pt>
    <dgm:pt modelId="{607EB1D1-5633-4ADE-BA09-E1133DB66548}" type="sibTrans" cxnId="{2F740B04-C0FB-4698-9869-D727B4456E48}">
      <dgm:prSet/>
      <dgm:spPr/>
      <dgm:t>
        <a:bodyPr/>
        <a:lstStyle/>
        <a:p>
          <a:endParaRPr lang="en-US"/>
        </a:p>
      </dgm:t>
    </dgm:pt>
    <dgm:pt modelId="{CB27C39E-FC99-48E3-A920-1BEA9DC3CBE7}">
      <dgm:prSet custT="1"/>
      <dgm:spPr>
        <a:ln>
          <a:solidFill>
            <a:schemeClr val="tx2"/>
          </a:solidFill>
        </a:ln>
      </dgm:spPr>
      <dgm:t>
        <a:bodyPr/>
        <a:lstStyle/>
        <a:p>
          <a:r>
            <a:rPr lang="fr-CA" sz="2800" dirty="0">
              <a:latin typeface="Bierstadt" panose="020B0004020202020204" pitchFamily="34" charset="0"/>
            </a:rPr>
            <a:t>UPA du Centre-du-Québec :</a:t>
          </a:r>
          <a:endParaRPr lang="en-US" sz="2800" dirty="0">
            <a:latin typeface="Bierstadt" panose="020B0004020202020204" pitchFamily="34" charset="0"/>
          </a:endParaRPr>
        </a:p>
      </dgm:t>
    </dgm:pt>
    <dgm:pt modelId="{18E9BB83-7B6E-4F5B-B909-04B5285A7E11}" type="parTrans" cxnId="{5E2865C4-2557-481B-93F7-86BCEE0D9E94}">
      <dgm:prSet/>
      <dgm:spPr/>
      <dgm:t>
        <a:bodyPr/>
        <a:lstStyle/>
        <a:p>
          <a:endParaRPr lang="en-US"/>
        </a:p>
      </dgm:t>
    </dgm:pt>
    <dgm:pt modelId="{C91C6942-AA86-4A84-B2A2-D6230E964A69}" type="sibTrans" cxnId="{5E2865C4-2557-481B-93F7-86BCEE0D9E94}">
      <dgm:prSet/>
      <dgm:spPr/>
      <dgm:t>
        <a:bodyPr/>
        <a:lstStyle/>
        <a:p>
          <a:endParaRPr lang="en-US"/>
        </a:p>
      </dgm:t>
    </dgm:pt>
    <dgm:pt modelId="{772944C5-B798-4C61-8977-F68842679ABE}">
      <dgm:prSet custT="1"/>
      <dgm:spPr/>
      <dgm:t>
        <a:bodyPr/>
        <a:lstStyle/>
        <a:p>
          <a:r>
            <a:rPr lang="fr-CA" sz="2000" dirty="0">
              <a:latin typeface="Bierstadt" panose="020B0004020202020204" pitchFamily="34" charset="0"/>
            </a:rPr>
            <a:t>Embauche de 4 agents en agroenvironnement pour appuyer les </a:t>
          </a:r>
          <a:r>
            <a:rPr lang="fr-CA" sz="2000" dirty="0" err="1">
              <a:latin typeface="Bierstadt" panose="020B0004020202020204" pitchFamily="34" charset="0"/>
            </a:rPr>
            <a:t>agriculteur.trice.s</a:t>
          </a:r>
          <a:r>
            <a:rPr lang="fr-CA" sz="2000" dirty="0">
              <a:latin typeface="Bierstadt" panose="020B0004020202020204" pitchFamily="34" charset="0"/>
            </a:rPr>
            <a:t>  dans leurs pratiques écoresponsables.</a:t>
          </a:r>
          <a:endParaRPr lang="en-US" sz="2000" dirty="0">
            <a:latin typeface="Bierstadt" panose="020B0004020202020204" pitchFamily="34" charset="0"/>
          </a:endParaRPr>
        </a:p>
      </dgm:t>
    </dgm:pt>
    <dgm:pt modelId="{97B358C1-3C03-4121-9314-73847B7DCB46}" type="parTrans" cxnId="{3EE56130-0C7C-400B-B0CA-A93099E43089}">
      <dgm:prSet/>
      <dgm:spPr/>
      <dgm:t>
        <a:bodyPr/>
        <a:lstStyle/>
        <a:p>
          <a:endParaRPr lang="en-US"/>
        </a:p>
      </dgm:t>
    </dgm:pt>
    <dgm:pt modelId="{E365D746-E0F7-48D6-9D2B-0F47DAB229B4}" type="sibTrans" cxnId="{3EE56130-0C7C-400B-B0CA-A93099E43089}">
      <dgm:prSet/>
      <dgm:spPr/>
      <dgm:t>
        <a:bodyPr/>
        <a:lstStyle/>
        <a:p>
          <a:endParaRPr lang="en-US"/>
        </a:p>
      </dgm:t>
    </dgm:pt>
    <dgm:pt modelId="{CE561225-5628-439D-954D-458CBF39B443}" type="pres">
      <dgm:prSet presAssocID="{CE9847DB-84DB-4823-A14D-AEDE45111008}" presName="linear" presStyleCnt="0">
        <dgm:presLayoutVars>
          <dgm:animLvl val="lvl"/>
          <dgm:resizeHandles val="exact"/>
        </dgm:presLayoutVars>
      </dgm:prSet>
      <dgm:spPr/>
    </dgm:pt>
    <dgm:pt modelId="{94A6FF07-D182-45CF-86B8-A55A12AE91EA}" type="pres">
      <dgm:prSet presAssocID="{DBA5316C-DB5E-4BA4-8FCA-A8777D67A74B}" presName="parentText" presStyleLbl="node1" presStyleIdx="0" presStyleCnt="2">
        <dgm:presLayoutVars>
          <dgm:chMax val="0"/>
          <dgm:bulletEnabled val="1"/>
        </dgm:presLayoutVars>
      </dgm:prSet>
      <dgm:spPr/>
    </dgm:pt>
    <dgm:pt modelId="{5A986CB6-DD31-4E4B-8754-C65FD64EBFD5}" type="pres">
      <dgm:prSet presAssocID="{DBA5316C-DB5E-4BA4-8FCA-A8777D67A74B}" presName="childText" presStyleLbl="revTx" presStyleIdx="0" presStyleCnt="2" custLinFactNeighborX="0" custLinFactNeighborY="-772">
        <dgm:presLayoutVars>
          <dgm:bulletEnabled val="1"/>
        </dgm:presLayoutVars>
      </dgm:prSet>
      <dgm:spPr/>
    </dgm:pt>
    <dgm:pt modelId="{A3C25E86-7761-40C1-8FA6-F7E1F8F06D7B}" type="pres">
      <dgm:prSet presAssocID="{CB27C39E-FC99-48E3-A920-1BEA9DC3CBE7}" presName="parentText" presStyleLbl="node1" presStyleIdx="1" presStyleCnt="2">
        <dgm:presLayoutVars>
          <dgm:chMax val="0"/>
          <dgm:bulletEnabled val="1"/>
        </dgm:presLayoutVars>
      </dgm:prSet>
      <dgm:spPr/>
    </dgm:pt>
    <dgm:pt modelId="{07989894-7830-4E24-93FF-B0E40CF9B9A1}" type="pres">
      <dgm:prSet presAssocID="{CB27C39E-FC99-48E3-A920-1BEA9DC3CBE7}" presName="childText" presStyleLbl="revTx" presStyleIdx="1" presStyleCnt="2">
        <dgm:presLayoutVars>
          <dgm:bulletEnabled val="1"/>
        </dgm:presLayoutVars>
      </dgm:prSet>
      <dgm:spPr/>
    </dgm:pt>
  </dgm:ptLst>
  <dgm:cxnLst>
    <dgm:cxn modelId="{2F740B04-C0FB-4698-9869-D727B4456E48}" srcId="{DBA5316C-DB5E-4BA4-8FCA-A8777D67A74B}" destId="{CFCC6D90-8A5C-4E45-8FDC-E2B9F4BBDBE2}" srcOrd="1" destOrd="0" parTransId="{6B0504DE-3B18-4294-9EDE-53F743F449D0}" sibTransId="{607EB1D1-5633-4ADE-BA09-E1133DB66548}"/>
    <dgm:cxn modelId="{95AF450A-6E9F-4FBA-BFD5-C49648886A6E}" type="presOf" srcId="{CFCC6D90-8A5C-4E45-8FDC-E2B9F4BBDBE2}" destId="{5A986CB6-DD31-4E4B-8754-C65FD64EBFD5}" srcOrd="0" destOrd="1" presId="urn:microsoft.com/office/officeart/2005/8/layout/vList2"/>
    <dgm:cxn modelId="{3EE56130-0C7C-400B-B0CA-A93099E43089}" srcId="{CB27C39E-FC99-48E3-A920-1BEA9DC3CBE7}" destId="{772944C5-B798-4C61-8977-F68842679ABE}" srcOrd="0" destOrd="0" parTransId="{97B358C1-3C03-4121-9314-73847B7DCB46}" sibTransId="{E365D746-E0F7-48D6-9D2B-0F47DAB229B4}"/>
    <dgm:cxn modelId="{604FB832-7D52-4D79-BD15-16743F691EBD}" srcId="{CE9847DB-84DB-4823-A14D-AEDE45111008}" destId="{DBA5316C-DB5E-4BA4-8FCA-A8777D67A74B}" srcOrd="0" destOrd="0" parTransId="{7F9EEE1E-9D34-4317-8D48-3C6B98DDC5BF}" sibTransId="{B8D57E62-8F06-4AA0-A178-8F1C8E50B0B4}"/>
    <dgm:cxn modelId="{347DF537-4FDB-42F5-8DBF-BD4DE58C81F8}" type="presOf" srcId="{772944C5-B798-4C61-8977-F68842679ABE}" destId="{07989894-7830-4E24-93FF-B0E40CF9B9A1}" srcOrd="0" destOrd="0" presId="urn:microsoft.com/office/officeart/2005/8/layout/vList2"/>
    <dgm:cxn modelId="{73935848-0824-470D-BEEC-2E9D8301D71C}" type="presOf" srcId="{E86E8F9C-3269-40F1-BA5E-6A02C27B48C8}" destId="{5A986CB6-DD31-4E4B-8754-C65FD64EBFD5}" srcOrd="0" destOrd="0" presId="urn:microsoft.com/office/officeart/2005/8/layout/vList2"/>
    <dgm:cxn modelId="{16346754-86F5-408E-8E73-30D17620C636}" type="presOf" srcId="{CB27C39E-FC99-48E3-A920-1BEA9DC3CBE7}" destId="{A3C25E86-7761-40C1-8FA6-F7E1F8F06D7B}" srcOrd="0" destOrd="0" presId="urn:microsoft.com/office/officeart/2005/8/layout/vList2"/>
    <dgm:cxn modelId="{903C0A87-81AA-4962-B384-F71DA6E98845}" type="presOf" srcId="{DBA5316C-DB5E-4BA4-8FCA-A8777D67A74B}" destId="{94A6FF07-D182-45CF-86B8-A55A12AE91EA}" srcOrd="0" destOrd="0" presId="urn:microsoft.com/office/officeart/2005/8/layout/vList2"/>
    <dgm:cxn modelId="{668BF7C2-64FD-4A1C-A6F1-9DE71AED9DA8}" srcId="{DBA5316C-DB5E-4BA4-8FCA-A8777D67A74B}" destId="{E86E8F9C-3269-40F1-BA5E-6A02C27B48C8}" srcOrd="0" destOrd="0" parTransId="{6C5D4B55-1A74-4F39-A830-EFB78B9272B8}" sibTransId="{D931F764-C4AE-42ED-9ABA-D4C0D20DF2BF}"/>
    <dgm:cxn modelId="{5E2865C4-2557-481B-93F7-86BCEE0D9E94}" srcId="{CE9847DB-84DB-4823-A14D-AEDE45111008}" destId="{CB27C39E-FC99-48E3-A920-1BEA9DC3CBE7}" srcOrd="1" destOrd="0" parTransId="{18E9BB83-7B6E-4F5B-B909-04B5285A7E11}" sibTransId="{C91C6942-AA86-4A84-B2A2-D6230E964A69}"/>
    <dgm:cxn modelId="{7FB005CE-DABE-4237-9848-FA36F8BC574E}" type="presOf" srcId="{CE9847DB-84DB-4823-A14D-AEDE45111008}" destId="{CE561225-5628-439D-954D-458CBF39B443}" srcOrd="0" destOrd="0" presId="urn:microsoft.com/office/officeart/2005/8/layout/vList2"/>
    <dgm:cxn modelId="{E6FFAFB8-CE32-44CF-AB57-01223BFA02FB}" type="presParOf" srcId="{CE561225-5628-439D-954D-458CBF39B443}" destId="{94A6FF07-D182-45CF-86B8-A55A12AE91EA}" srcOrd="0" destOrd="0" presId="urn:microsoft.com/office/officeart/2005/8/layout/vList2"/>
    <dgm:cxn modelId="{38BDB88D-A44E-4F59-8ECF-0AABA6E885F5}" type="presParOf" srcId="{CE561225-5628-439D-954D-458CBF39B443}" destId="{5A986CB6-DD31-4E4B-8754-C65FD64EBFD5}" srcOrd="1" destOrd="0" presId="urn:microsoft.com/office/officeart/2005/8/layout/vList2"/>
    <dgm:cxn modelId="{DD91B272-FEC0-47ED-A82B-ACDFBAC3724C}" type="presParOf" srcId="{CE561225-5628-439D-954D-458CBF39B443}" destId="{A3C25E86-7761-40C1-8FA6-F7E1F8F06D7B}" srcOrd="2" destOrd="0" presId="urn:microsoft.com/office/officeart/2005/8/layout/vList2"/>
    <dgm:cxn modelId="{4D62426E-53BF-4678-BC0C-726036CBBE32}" type="presParOf" srcId="{CE561225-5628-439D-954D-458CBF39B443}" destId="{07989894-7830-4E24-93FF-B0E40CF9B9A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Jardinage urbain :</a:t>
          </a:r>
        </a:p>
        <a:p>
          <a:r>
            <a:rPr lang="fr-CA" dirty="0">
              <a:latin typeface="Bierstadt" panose="020B0004020202020204" pitchFamily="34" charset="0"/>
            </a:rPr>
            <a:t>3</a:t>
          </a:r>
          <a:endParaRPr lang="en-US" dirty="0">
            <a:latin typeface="Bierstadt" panose="020B0004020202020204" pitchFamily="34" charset="0"/>
          </a:endParaRP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Aménagements comestibles : </a:t>
          </a:r>
        </a:p>
        <a:p>
          <a:r>
            <a:rPr lang="fr-CA" dirty="0">
              <a:latin typeface="Bierstadt" panose="020B0004020202020204" pitchFamily="34" charset="0"/>
            </a:rPr>
            <a:t>4</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collectifs : </a:t>
          </a:r>
        </a:p>
        <a:p>
          <a:r>
            <a:rPr lang="fr-CA" dirty="0">
              <a:latin typeface="Bierstadt" panose="020B0004020202020204" pitchFamily="34" charset="0"/>
            </a:rPr>
            <a:t>8</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communautaires : </a:t>
          </a:r>
        </a:p>
        <a:p>
          <a:r>
            <a:rPr lang="fr-CA" dirty="0">
              <a:latin typeface="Bierstadt" panose="020B0004020202020204" pitchFamily="34" charset="0"/>
            </a:rPr>
            <a:t>1</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 de production (</a:t>
          </a:r>
          <a:r>
            <a:rPr lang="fr-CA" dirty="0" err="1">
              <a:latin typeface="Bierstadt" panose="020B0004020202020204" pitchFamily="34" charset="0"/>
            </a:rPr>
            <a:t>approv</a:t>
          </a:r>
          <a:r>
            <a:rPr lang="fr-CA" dirty="0">
              <a:latin typeface="Bierstadt" panose="020B0004020202020204" pitchFamily="34" charset="0"/>
            </a:rPr>
            <a:t>. alimentaire collectif) : </a:t>
          </a:r>
        </a:p>
        <a:p>
          <a:r>
            <a:rPr lang="fr-CA" dirty="0">
              <a:latin typeface="Bierstadt" panose="020B0004020202020204" pitchFamily="34" charset="0"/>
            </a:rPr>
            <a:t>-</a:t>
          </a:r>
          <a:endParaRPr lang="en-US" dirty="0">
            <a:latin typeface="Bierstadt" panose="020B0004020202020204" pitchFamily="34" charset="0"/>
          </a:endParaRP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custT="1"/>
      <dgm:spPr/>
      <dgm:t>
        <a:bodyPr/>
        <a:lstStyle/>
        <a:p>
          <a:pPr algn="ctr">
            <a:lnSpc>
              <a:spcPct val="100000"/>
            </a:lnSpc>
            <a:defRPr b="1"/>
          </a:pPr>
          <a:r>
            <a:rPr lang="fr-CA" sz="2800" dirty="0">
              <a:latin typeface="Bierstadt" panose="020B0004020202020204" pitchFamily="34" charset="0"/>
            </a:rPr>
            <a:t>Récupération</a:t>
          </a:r>
          <a:endParaRPr lang="en-US" sz="2800"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custT="1"/>
      <dgm:spPr/>
      <dgm:t>
        <a:bodyPr/>
        <a:lstStyle/>
        <a:p>
          <a:pPr>
            <a:lnSpc>
              <a:spcPct val="100000"/>
            </a:lnSpc>
          </a:pPr>
          <a:r>
            <a:rPr lang="fr-CA" sz="1800" b="1" dirty="0">
              <a:latin typeface="Bierstadt" panose="020B0004020202020204" pitchFamily="34" charset="0"/>
            </a:rPr>
            <a:t>3,25 </a:t>
          </a:r>
          <a:r>
            <a:rPr lang="fr-CA" sz="1800" dirty="0">
              <a:latin typeface="Bierstadt" panose="020B0004020202020204" pitchFamily="34" charset="0"/>
            </a:rPr>
            <a:t>tonnes de denrées</a:t>
          </a:r>
          <a:endParaRPr lang="en-US" sz="1800"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209D3B6A-83C7-46EA-B936-3EFCC9D1C4F5}">
      <dgm:prSet custT="1"/>
      <dgm:spPr/>
      <dgm:t>
        <a:bodyPr/>
        <a:lstStyle/>
        <a:p>
          <a:pPr algn="ctr">
            <a:lnSpc>
              <a:spcPct val="100000"/>
            </a:lnSpc>
            <a:defRPr b="1"/>
          </a:pPr>
          <a:r>
            <a:rPr lang="fr-CA" sz="2800" dirty="0">
              <a:latin typeface="Bierstadt" panose="020B0004020202020204" pitchFamily="34" charset="0"/>
            </a:rPr>
            <a:t>Distribution</a:t>
          </a:r>
          <a:endParaRPr lang="en-US" sz="2800" dirty="0">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custT="1"/>
      <dgm:spPr/>
      <dgm:t>
        <a:bodyPr/>
        <a:lstStyle/>
        <a:p>
          <a:pPr>
            <a:lnSpc>
              <a:spcPct val="100000"/>
            </a:lnSpc>
          </a:pPr>
          <a:r>
            <a:rPr lang="fr-CA" sz="1800" b="1" dirty="0">
              <a:latin typeface="Bierstadt" panose="020B0004020202020204" pitchFamily="34" charset="0"/>
            </a:rPr>
            <a:t>73</a:t>
          </a:r>
          <a:r>
            <a:rPr lang="fr-CA" sz="1800" dirty="0">
              <a:latin typeface="Bierstadt" panose="020B0004020202020204" pitchFamily="34" charset="0"/>
            </a:rPr>
            <a:t> organismes membres accrédités ; </a:t>
          </a:r>
          <a:r>
            <a:rPr lang="fr-CA" sz="1800" b="1" dirty="0">
              <a:latin typeface="Bierstadt" panose="020B0004020202020204" pitchFamily="34" charset="0"/>
            </a:rPr>
            <a:t>103 </a:t>
          </a:r>
          <a:r>
            <a:rPr lang="fr-CA" sz="1800" dirty="0">
              <a:latin typeface="Bierstadt" panose="020B0004020202020204" pitchFamily="34" charset="0"/>
            </a:rPr>
            <a:t>services (dont </a:t>
          </a:r>
          <a:r>
            <a:rPr lang="fr-CA" sz="1800" b="1" dirty="0">
              <a:latin typeface="Bierstadt" panose="020B0004020202020204" pitchFamily="34" charset="0"/>
            </a:rPr>
            <a:t>24</a:t>
          </a:r>
          <a:r>
            <a:rPr lang="fr-CA" sz="1800" dirty="0">
              <a:latin typeface="Bierstadt" panose="020B0004020202020204" pitchFamily="34" charset="0"/>
            </a:rPr>
            <a:t> au C-d-Q)</a:t>
          </a:r>
          <a:endParaRPr lang="en-US" sz="1800" dirty="0">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4B693EE5-F19B-4C7E-A3C4-0C6DF15C27AC}">
      <dgm:prSet custT="1"/>
      <dgm:spPr/>
      <dgm:t>
        <a:bodyPr/>
        <a:lstStyle/>
        <a:p>
          <a:pPr>
            <a:lnSpc>
              <a:spcPct val="100000"/>
            </a:lnSpc>
          </a:pPr>
          <a:r>
            <a:rPr lang="fr-CA" sz="1800" b="1" dirty="0">
              <a:latin typeface="Bierstadt" panose="020B0004020202020204" pitchFamily="34" charset="0"/>
            </a:rPr>
            <a:t>25 M$ </a:t>
          </a:r>
          <a:r>
            <a:rPr lang="fr-CA" sz="1800" dirty="0">
              <a:latin typeface="Bierstadt" panose="020B0004020202020204" pitchFamily="34" charset="0"/>
            </a:rPr>
            <a:t>de valeur marchande</a:t>
          </a:r>
        </a:p>
      </dgm:t>
    </dgm:pt>
    <dgm:pt modelId="{43BB9355-1565-4B2C-A326-944D69231DC2}" type="parTrans" cxnId="{C9BA23CF-3AB6-4E8D-9195-F22A74C016A8}">
      <dgm:prSet/>
      <dgm:spPr/>
      <dgm:t>
        <a:bodyPr/>
        <a:lstStyle/>
        <a:p>
          <a:endParaRPr lang="fr-CA"/>
        </a:p>
      </dgm:t>
    </dgm:pt>
    <dgm:pt modelId="{DD9C347A-DA56-4C20-A2D4-0F3EF991C394}" type="sibTrans" cxnId="{C9BA23CF-3AB6-4E8D-9195-F22A74C016A8}">
      <dgm:prSet/>
      <dgm:spPr/>
      <dgm:t>
        <a:bodyPr/>
        <a:lstStyle/>
        <a:p>
          <a:endParaRPr lang="fr-CA"/>
        </a:p>
      </dgm:t>
    </dgm:pt>
    <dgm:pt modelId="{2AE5BA8B-3996-45D6-92C5-B7FE45FF0290}">
      <dgm:prSet custT="1"/>
      <dgm:spPr/>
      <dgm:t>
        <a:bodyPr/>
        <a:lstStyle/>
        <a:p>
          <a:pPr>
            <a:lnSpc>
              <a:spcPct val="100000"/>
            </a:lnSpc>
          </a:pPr>
          <a:r>
            <a:rPr lang="fr-CA" sz="1800" b="1" dirty="0">
              <a:latin typeface="Bierstadt" panose="020B0004020202020204" pitchFamily="34" charset="0"/>
            </a:rPr>
            <a:t>54% </a:t>
          </a:r>
          <a:r>
            <a:rPr lang="fr-CA" sz="1800" dirty="0">
              <a:latin typeface="Bierstadt" panose="020B0004020202020204" pitchFamily="34" charset="0"/>
            </a:rPr>
            <a:t>issues de fournisseurs région (+64% en 5 ans)</a:t>
          </a:r>
        </a:p>
      </dgm:t>
    </dgm:pt>
    <dgm:pt modelId="{3127576C-611B-42CE-8039-1478963A687B}" type="parTrans" cxnId="{373C1864-63DF-466E-9B73-9CAB037375BA}">
      <dgm:prSet/>
      <dgm:spPr/>
      <dgm:t>
        <a:bodyPr/>
        <a:lstStyle/>
        <a:p>
          <a:endParaRPr lang="fr-CA"/>
        </a:p>
      </dgm:t>
    </dgm:pt>
    <dgm:pt modelId="{A215429D-9188-4AB8-BCDA-154087780A24}" type="sibTrans" cxnId="{373C1864-63DF-466E-9B73-9CAB037375BA}">
      <dgm:prSet/>
      <dgm:spPr/>
      <dgm:t>
        <a:bodyPr/>
        <a:lstStyle/>
        <a:p>
          <a:endParaRPr lang="fr-CA"/>
        </a:p>
      </dgm:t>
    </dgm:pt>
    <dgm:pt modelId="{7BEC2B9A-F5B0-4E1A-9A91-1B1DF77A3235}">
      <dgm:prSet custT="1"/>
      <dgm:spPr/>
      <dgm:t>
        <a:bodyPr/>
        <a:lstStyle/>
        <a:p>
          <a:pPr>
            <a:lnSpc>
              <a:spcPct val="100000"/>
            </a:lnSpc>
          </a:pPr>
          <a:r>
            <a:rPr lang="fr-CA" sz="1800" dirty="0">
              <a:latin typeface="Bierstadt" panose="020B0004020202020204" pitchFamily="34" charset="0"/>
            </a:rPr>
            <a:t>Majoritairement des produits non-périssables </a:t>
          </a:r>
        </a:p>
      </dgm:t>
    </dgm:pt>
    <dgm:pt modelId="{7AD2EB63-9A6E-4BD9-B787-2577BEBF992C}" type="parTrans" cxnId="{A1851AF7-ECB9-4AEE-8245-E09D271F6D5E}">
      <dgm:prSet/>
      <dgm:spPr/>
      <dgm:t>
        <a:bodyPr/>
        <a:lstStyle/>
        <a:p>
          <a:endParaRPr lang="fr-CA"/>
        </a:p>
      </dgm:t>
    </dgm:pt>
    <dgm:pt modelId="{C5EA0D09-6DB2-4883-B143-BB0635D950FC}" type="sibTrans" cxnId="{A1851AF7-ECB9-4AEE-8245-E09D271F6D5E}">
      <dgm:prSet/>
      <dgm:spPr/>
      <dgm:t>
        <a:bodyPr/>
        <a:lstStyle/>
        <a:p>
          <a:endParaRPr lang="fr-CA"/>
        </a:p>
      </dgm:t>
    </dgm:pt>
    <dgm:pt modelId="{4D37F209-4D1D-48FE-9B52-49052CEC2677}">
      <dgm:prSet custT="1"/>
      <dgm:spPr/>
      <dgm:t>
        <a:bodyPr/>
        <a:lstStyle/>
        <a:p>
          <a:pPr>
            <a:lnSpc>
              <a:spcPct val="100000"/>
            </a:lnSpc>
          </a:pPr>
          <a:r>
            <a:rPr lang="fr-CA" sz="1800" b="1" dirty="0">
              <a:latin typeface="Bierstadt" panose="020B0004020202020204" pitchFamily="34" charset="0"/>
            </a:rPr>
            <a:t>25 000 </a:t>
          </a:r>
          <a:r>
            <a:rPr lang="fr-CA" sz="1800" dirty="0">
              <a:latin typeface="Bierstadt" panose="020B0004020202020204" pitchFamily="34" charset="0"/>
            </a:rPr>
            <a:t>bénéficiaires (+36% en 5 ans)</a:t>
          </a:r>
        </a:p>
      </dgm:t>
    </dgm:pt>
    <dgm:pt modelId="{D79D68EC-87EF-471D-B2EE-FF75A241C212}" type="parTrans" cxnId="{D65DADD6-6B85-47EE-AB71-C3DFFDFCB14F}">
      <dgm:prSet/>
      <dgm:spPr/>
      <dgm:t>
        <a:bodyPr/>
        <a:lstStyle/>
        <a:p>
          <a:endParaRPr lang="fr-CA"/>
        </a:p>
      </dgm:t>
    </dgm:pt>
    <dgm:pt modelId="{A01D6E6B-A79B-410A-8C64-C13B6167BCE1}" type="sibTrans" cxnId="{D65DADD6-6B85-47EE-AB71-C3DFFDFCB14F}">
      <dgm:prSet/>
      <dgm:spPr/>
      <dgm:t>
        <a:bodyPr/>
        <a:lstStyle/>
        <a:p>
          <a:endParaRPr lang="fr-CA"/>
        </a:p>
      </dgm:t>
    </dgm:pt>
    <dgm:pt modelId="{A487596D-8E98-44C2-A75A-781E46EA60BD}">
      <dgm:prSet custT="1"/>
      <dgm:spPr/>
      <dgm:t>
        <a:bodyPr/>
        <a:lstStyle/>
        <a:p>
          <a:pPr>
            <a:lnSpc>
              <a:spcPct val="100000"/>
            </a:lnSpc>
          </a:pPr>
          <a:r>
            <a:rPr lang="fr-CA" sz="1800" dirty="0">
              <a:latin typeface="Bierstadt" panose="020B0004020202020204" pitchFamily="34" charset="0"/>
            </a:rPr>
            <a:t>Diversification des bénéficiaires (baisse de la part des ménages sur l’aide sociale)</a:t>
          </a:r>
        </a:p>
      </dgm:t>
    </dgm:pt>
    <dgm:pt modelId="{57D65D6A-9C51-404B-8E10-8812697CC196}" type="parTrans" cxnId="{B2987D50-A4F2-4CEB-A817-286DE2242BFE}">
      <dgm:prSet/>
      <dgm:spPr/>
      <dgm:t>
        <a:bodyPr/>
        <a:lstStyle/>
        <a:p>
          <a:endParaRPr lang="fr-CA"/>
        </a:p>
      </dgm:t>
    </dgm:pt>
    <dgm:pt modelId="{6E86DB2B-9BA8-4708-A7D3-C9CD935B9848}" type="sibTrans" cxnId="{B2987D50-A4F2-4CEB-A817-286DE2242BFE}">
      <dgm:prSet/>
      <dgm:spPr/>
      <dgm:t>
        <a:bodyPr/>
        <a:lstStyle/>
        <a:p>
          <a:endParaRPr lang="fr-CA"/>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2" custLinFactNeighborX="84938" custLinFactNeighborY="-13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nier de course avec un remplissage uni"/>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4" custLinFactNeighborX="406" custLinFactNeighborY="-37867">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4" custLinFactNeighborY="-19974">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2" custLinFactNeighborX="90946" custLinFactNeighborY="18684"/>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dgm:spPr>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4" custLinFactNeighborX="-1511" custLinFactNeighborY="-21439">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4" custScaleY="126439" custLinFactNeighborX="-1346" custLinFactNeighborY="870">
        <dgm:presLayoutVars/>
      </dgm:prSet>
      <dgm:spPr/>
    </dgm:pt>
  </dgm:ptLst>
  <dgm:cxnLst>
    <dgm:cxn modelId="{76F9A23E-338A-4B85-9195-84452C5DCF88}" srcId="{209D3B6A-83C7-46EA-B936-3EFCC9D1C4F5}" destId="{E07B8A6E-C349-440A-BDC2-990E3D884651}" srcOrd="0" destOrd="0" parTransId="{D63E16FB-877D-443F-9FFE-FFB64D02D1C3}" sibTransId="{6342B0C6-B47B-456E-BBA9-54DFA2CEAE53}"/>
    <dgm:cxn modelId="{C823AE5C-8A09-4ED3-8CC7-DC6257F7BC7A}" srcId="{4256C731-FDC5-4F03-97E9-076EC94675C0}" destId="{209D3B6A-83C7-46EA-B936-3EFCC9D1C4F5}" srcOrd="1" destOrd="0" parTransId="{A769775B-2A19-4687-9261-228F788A32C6}" sibTransId="{21F60D33-FEC8-4D3C-8B2E-9BADAB27930F}"/>
    <dgm:cxn modelId="{373C1864-63DF-466E-9B73-9CAB037375BA}" srcId="{DD5CAA12-229F-45E3-ADD1-DDA0FC1AC677}" destId="{2AE5BA8B-3996-45D6-92C5-B7FE45FF0290}" srcOrd="2" destOrd="0" parTransId="{3127576C-611B-42CE-8039-1478963A687B}" sibTransId="{A215429D-9188-4AB8-BCDA-154087780A24}"/>
    <dgm:cxn modelId="{4DD5714D-5FCB-45B6-9A89-39D7DB3296EF}" type="presOf" srcId="{2AE5BA8B-3996-45D6-92C5-B7FE45FF0290}" destId="{DDF01DEA-3C01-45F6-8798-4CC56E4B600C}"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B2987D50-A4F2-4CEB-A817-286DE2242BFE}" srcId="{209D3B6A-83C7-46EA-B936-3EFCC9D1C4F5}" destId="{A487596D-8E98-44C2-A75A-781E46EA60BD}" srcOrd="2" destOrd="0" parTransId="{57D65D6A-9C51-404B-8E10-8812697CC196}" sibTransId="{6E86DB2B-9BA8-4708-A7D3-C9CD935B9848}"/>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AFBFFA8E-12A1-41B4-B6C0-1A4BB2FCBB8F}" type="presOf" srcId="{7BEC2B9A-F5B0-4E1A-9A91-1B1DF77A3235}" destId="{DDF01DEA-3C01-45F6-8798-4CC56E4B600C}" srcOrd="0" destOrd="3" presId="urn:microsoft.com/office/officeart/2018/2/layout/IconLabelDescriptionList"/>
    <dgm:cxn modelId="{B3BC76A0-549C-46C1-8988-F9C3D4348EE0}" type="presOf" srcId="{A487596D-8E98-44C2-A75A-781E46EA60BD}" destId="{EEE0BC3C-A7E5-4AD2-9145-C1699448E812}" srcOrd="0" destOrd="2" presId="urn:microsoft.com/office/officeart/2018/2/layout/IconLabelDescriptionList"/>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2994D5C8-D904-4D07-A9BD-88F67E1F6AAE}" srcId="{4256C731-FDC5-4F03-97E9-076EC94675C0}" destId="{DD5CAA12-229F-45E3-ADD1-DDA0FC1AC677}" srcOrd="0" destOrd="0" parTransId="{27D714F7-308B-4585-88D2-DD03C1122A46}" sibTransId="{24A7B162-3A10-4CF4-B1DB-F582E80AD226}"/>
    <dgm:cxn modelId="{C9BA23CF-3AB6-4E8D-9195-F22A74C016A8}" srcId="{DD5CAA12-229F-45E3-ADD1-DDA0FC1AC677}" destId="{4B693EE5-F19B-4C7E-A3C4-0C6DF15C27AC}" srcOrd="1" destOrd="0" parTransId="{43BB9355-1565-4B2C-A326-944D69231DC2}" sibTransId="{DD9C347A-DA56-4C20-A2D4-0F3EF991C394}"/>
    <dgm:cxn modelId="{D65DADD6-6B85-47EE-AB71-C3DFFDFCB14F}" srcId="{209D3B6A-83C7-46EA-B936-3EFCC9D1C4F5}" destId="{4D37F209-4D1D-48FE-9B52-49052CEC2677}" srcOrd="1" destOrd="0" parTransId="{D79D68EC-87EF-471D-B2EE-FF75A241C212}" sibTransId="{A01D6E6B-A79B-410A-8C64-C13B6167BCE1}"/>
    <dgm:cxn modelId="{BC1271DA-3D78-493F-AA94-6E414088FA94}" type="presOf" srcId="{209D3B6A-83C7-46EA-B936-3EFCC9D1C4F5}" destId="{3AD162AD-A8A7-4014-8BDE-44C1996AEA71}" srcOrd="0" destOrd="0" presId="urn:microsoft.com/office/officeart/2018/2/layout/IconLabelDescriptionList"/>
    <dgm:cxn modelId="{8ABEA2E0-E6E8-481E-8D86-440326CF3265}" type="presOf" srcId="{4B693EE5-F19B-4C7E-A3C4-0C6DF15C27AC}" destId="{DDF01DEA-3C01-45F6-8798-4CC56E4B600C}" srcOrd="0" destOrd="1" presId="urn:microsoft.com/office/officeart/2018/2/layout/IconLabelDescriptionList"/>
    <dgm:cxn modelId="{FC58A1E4-6A94-4419-9330-84E07B79093B}" type="presOf" srcId="{4D37F209-4D1D-48FE-9B52-49052CEC2677}" destId="{EEE0BC3C-A7E5-4AD2-9145-C1699448E812}" srcOrd="0" destOrd="1" presId="urn:microsoft.com/office/officeart/2018/2/layout/IconLabelDescriptionList"/>
    <dgm:cxn modelId="{A1851AF7-ECB9-4AEE-8245-E09D271F6D5E}" srcId="{DD5CAA12-229F-45E3-ADD1-DDA0FC1AC677}" destId="{7BEC2B9A-F5B0-4E1A-9A91-1B1DF77A3235}" srcOrd="3" destOrd="0" parTransId="{7AD2EB63-9A6E-4BD9-B787-2577BEBF992C}" sibTransId="{C5EA0D09-6DB2-4883-B143-BB0635D950FC}"/>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Dépannage alimentaire :</a:t>
          </a:r>
        </a:p>
        <a:p>
          <a:r>
            <a:rPr lang="en-US" sz="1800" b="1" dirty="0">
              <a:solidFill>
                <a:schemeClr val="tx2"/>
              </a:solidFill>
              <a:effectLst/>
              <a:latin typeface="Bierstadt" panose="020B0004020202020204" pitchFamily="34" charset="0"/>
            </a:rPr>
            <a:t>18</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Distribution alimentaire: </a:t>
          </a:r>
        </a:p>
        <a:p>
          <a:r>
            <a:rPr lang="fr-CA" sz="1800" b="1" dirty="0">
              <a:solidFill>
                <a:schemeClr val="tx2"/>
              </a:solidFill>
              <a:effectLst/>
              <a:latin typeface="Bierstadt" panose="020B0004020202020204" pitchFamily="34" charset="0"/>
            </a:rPr>
            <a:t>1</a:t>
          </a:r>
          <a:endParaRPr lang="en-US" sz="1800" b="1" dirty="0">
            <a:solidFill>
              <a:schemeClr val="tx2"/>
            </a:solidFill>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Panier de Noël : </a:t>
          </a:r>
        </a:p>
        <a:p>
          <a:r>
            <a:rPr lang="fr-CA" sz="1800" b="1" dirty="0">
              <a:solidFill>
                <a:schemeClr val="tx2"/>
              </a:solidFill>
              <a:effectLst/>
              <a:latin typeface="Bierstadt" panose="020B0004020202020204" pitchFamily="34" charset="0"/>
            </a:rPr>
            <a:t>7</a:t>
          </a:r>
          <a:endParaRPr lang="en-US" sz="1800" b="1" dirty="0">
            <a:solidFill>
              <a:schemeClr val="tx2"/>
            </a:solidFill>
            <a:effectLst/>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Popote roulante : </a:t>
          </a:r>
        </a:p>
        <a:p>
          <a:r>
            <a:rPr lang="en-US" sz="1800" b="1" dirty="0">
              <a:solidFill>
                <a:schemeClr val="tx2"/>
              </a:solidFill>
              <a:effectLst/>
              <a:latin typeface="Bierstadt" panose="020B0004020202020204" pitchFamily="34" charset="0"/>
            </a:rPr>
            <a:t>-</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Repas communautaires :</a:t>
          </a:r>
        </a:p>
        <a:p>
          <a:r>
            <a:rPr lang="en-US" sz="1800" b="1" dirty="0">
              <a:solidFill>
                <a:schemeClr val="tx2"/>
              </a:solidFill>
              <a:effectLst/>
              <a:latin typeface="Bierstadt" panose="020B0004020202020204" pitchFamily="34" charset="0"/>
            </a:rPr>
            <a:t>3</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Soupe populaire:</a:t>
          </a:r>
        </a:p>
        <a:p>
          <a:r>
            <a:rPr lang="fr-CA" sz="1800" b="1" dirty="0">
              <a:solidFill>
                <a:schemeClr val="tx2"/>
              </a:solidFill>
              <a:effectLst/>
              <a:latin typeface="Bierstadt" panose="020B0004020202020204" pitchFamily="34" charset="0"/>
            </a:rPr>
            <a:t>-</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Restaurant populaire (bas prix) :</a:t>
          </a:r>
        </a:p>
        <a:p>
          <a:r>
            <a:rPr lang="fr-CA" sz="1800" b="1" dirty="0">
              <a:solidFill>
                <a:schemeClr val="tx2"/>
              </a:solidFill>
              <a:effectLst/>
              <a:latin typeface="Bierstadt" panose="020B0004020202020204" pitchFamily="34" charset="0"/>
            </a:rPr>
            <a:t>4</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2A6BA3D6-7A64-4A51-973E-256A525579F1}">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Club des petits déjeuners :</a:t>
          </a:r>
        </a:p>
        <a:p>
          <a:r>
            <a:rPr lang="fr-CA" sz="1800" b="1" dirty="0">
              <a:solidFill>
                <a:schemeClr val="tx2"/>
              </a:solidFill>
              <a:effectLst/>
              <a:latin typeface="Bierstadt" panose="020B0004020202020204" pitchFamily="34" charset="0"/>
            </a:rPr>
            <a:t>7</a:t>
          </a:r>
        </a:p>
      </dgm:t>
    </dgm:pt>
    <dgm:pt modelId="{5273E2F9-0EF0-46F6-9D16-8D3FBC93CC3E}" type="parTrans" cxnId="{00D88119-2BD1-4E4C-8700-574BB5438BB1}">
      <dgm:prSet/>
      <dgm:spPr/>
      <dgm:t>
        <a:bodyPr/>
        <a:lstStyle/>
        <a:p>
          <a:endParaRPr lang="fr-CA"/>
        </a:p>
      </dgm:t>
    </dgm:pt>
    <dgm:pt modelId="{441B2581-CA92-4BBE-82A1-F2C6E4AF4B8E}" type="sibTrans" cxnId="{00D88119-2BD1-4E4C-8700-574BB5438BB1}">
      <dgm:prSet/>
      <dgm:spPr/>
      <dgm:t>
        <a:bodyPr/>
        <a:lstStyle/>
        <a:p>
          <a:endParaRPr lang="fr-CA"/>
        </a:p>
      </dgm:t>
    </dgm:pt>
    <dgm:pt modelId="{2B068F13-8029-47E5-8841-172645C2A799}">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Partage d’aliments :</a:t>
          </a:r>
        </a:p>
        <a:p>
          <a:r>
            <a:rPr lang="fr-CA" sz="1800" b="1" dirty="0">
              <a:solidFill>
                <a:schemeClr val="tx2"/>
              </a:solidFill>
              <a:effectLst/>
              <a:latin typeface="Bierstadt" panose="020B0004020202020204" pitchFamily="34" charset="0"/>
            </a:rPr>
            <a:t>1</a:t>
          </a:r>
        </a:p>
      </dgm:t>
    </dgm:pt>
    <dgm:pt modelId="{BE6748CD-DD99-4CE7-9B5A-1FBE8C073E41}" type="parTrans" cxnId="{6A845922-4DAD-4B15-9537-D5B8B7D511EB}">
      <dgm:prSet/>
      <dgm:spPr/>
      <dgm:t>
        <a:bodyPr/>
        <a:lstStyle/>
        <a:p>
          <a:endParaRPr lang="fr-CA"/>
        </a:p>
      </dgm:t>
    </dgm:pt>
    <dgm:pt modelId="{EA05E3DF-B45A-455D-BE1F-82053EF4ED66}" type="sibTrans" cxnId="{6A845922-4DAD-4B15-9537-D5B8B7D511EB}">
      <dgm:prSet/>
      <dgm:spPr/>
      <dgm:t>
        <a:bodyPr/>
        <a:lstStyle/>
        <a:p>
          <a:endParaRPr lang="fr-CA"/>
        </a:p>
      </dgm:t>
    </dgm:pt>
    <dgm:pt modelId="{C7A59FC2-F493-4600-856D-7B76D3E3BA8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Aliments en libre service :</a:t>
          </a:r>
        </a:p>
        <a:p>
          <a:r>
            <a:rPr lang="fr-CA" sz="1800" b="1" dirty="0">
              <a:solidFill>
                <a:schemeClr val="tx2"/>
              </a:solidFill>
              <a:effectLst/>
              <a:latin typeface="Bierstadt" panose="020B0004020202020204" pitchFamily="34" charset="0"/>
            </a:rPr>
            <a:t>1</a:t>
          </a:r>
        </a:p>
      </dgm:t>
    </dgm:pt>
    <dgm:pt modelId="{04C2B165-6C18-459F-B425-19C0CD3B3090}" type="parTrans" cxnId="{4D8AA010-490A-4FE7-B494-E929FDD14BBF}">
      <dgm:prSet/>
      <dgm:spPr/>
      <dgm:t>
        <a:bodyPr/>
        <a:lstStyle/>
        <a:p>
          <a:endParaRPr lang="fr-CA"/>
        </a:p>
      </dgm:t>
    </dgm:pt>
    <dgm:pt modelId="{5EE7DDCB-1F47-4A35-9352-DE677589CC4D}" type="sibTrans" cxnId="{4D8AA010-490A-4FE7-B494-E929FDD14BBF}">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10">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10">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10">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10">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10">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10">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10">
        <dgm:presLayoutVars>
          <dgm:bulletEnabled val="1"/>
        </dgm:presLayoutVars>
      </dgm:prSet>
      <dgm:spPr>
        <a:prstGeom prst="roundRect">
          <a:avLst/>
        </a:prstGeom>
      </dgm:spPr>
    </dgm:pt>
    <dgm:pt modelId="{34978709-EC3C-4C8D-A9FD-905542FD5826}" type="pres">
      <dgm:prSet presAssocID="{0CD19815-1412-4F2A-9904-76A8EE018A36}" presName="sibTrans" presStyleCnt="0"/>
      <dgm:spPr/>
    </dgm:pt>
    <dgm:pt modelId="{930B77D5-8804-4A3D-B6B2-8C6C0DD80EB6}" type="pres">
      <dgm:prSet presAssocID="{2A6BA3D6-7A64-4A51-973E-256A525579F1}" presName="node" presStyleLbl="node1" presStyleIdx="7" presStyleCnt="10">
        <dgm:presLayoutVars>
          <dgm:bulletEnabled val="1"/>
        </dgm:presLayoutVars>
      </dgm:prSet>
      <dgm:spPr>
        <a:prstGeom prst="roundRect">
          <a:avLst/>
        </a:prstGeom>
      </dgm:spPr>
    </dgm:pt>
    <dgm:pt modelId="{20B09C15-B415-420B-928F-178E6C46A7D1}" type="pres">
      <dgm:prSet presAssocID="{441B2581-CA92-4BBE-82A1-F2C6E4AF4B8E}" presName="sibTrans" presStyleCnt="0"/>
      <dgm:spPr/>
    </dgm:pt>
    <dgm:pt modelId="{6C0C6CC4-EC51-4B6C-8AB0-18192BD726DB}" type="pres">
      <dgm:prSet presAssocID="{2B068F13-8029-47E5-8841-172645C2A799}" presName="node" presStyleLbl="node1" presStyleIdx="8" presStyleCnt="10">
        <dgm:presLayoutVars>
          <dgm:bulletEnabled val="1"/>
        </dgm:presLayoutVars>
      </dgm:prSet>
      <dgm:spPr>
        <a:prstGeom prst="roundRect">
          <a:avLst/>
        </a:prstGeom>
      </dgm:spPr>
    </dgm:pt>
    <dgm:pt modelId="{3E280D5E-7B62-454E-94DA-1DCB4FC9BA8A}" type="pres">
      <dgm:prSet presAssocID="{EA05E3DF-B45A-455D-BE1F-82053EF4ED66}" presName="sibTrans" presStyleCnt="0"/>
      <dgm:spPr/>
    </dgm:pt>
    <dgm:pt modelId="{6C34D46C-9642-40B4-BFF0-AE1C4A5EFA3B}" type="pres">
      <dgm:prSet presAssocID="{C7A59FC2-F493-4600-856D-7B76D3E3BA8E}" presName="node" presStyleLbl="node1" presStyleIdx="9" presStyleCnt="10">
        <dgm:presLayoutVars>
          <dgm:bulletEnabled val="1"/>
        </dgm:presLayoutVars>
      </dgm:prSet>
      <dgm:spPr>
        <a:prstGeom prst="roundRect">
          <a:avLst/>
        </a:prstGeom>
      </dgm:spPr>
    </dgm:pt>
  </dgm:ptLst>
  <dgm:cxnLst>
    <dgm:cxn modelId="{4D8AA010-490A-4FE7-B494-E929FDD14BBF}" srcId="{303C742A-5FCC-4FE9-BED0-2330C79BB07B}" destId="{C7A59FC2-F493-4600-856D-7B76D3E3BA8E}" srcOrd="9" destOrd="0" parTransId="{04C2B165-6C18-459F-B425-19C0CD3B3090}" sibTransId="{5EE7DDCB-1F47-4A35-9352-DE677589CC4D}"/>
    <dgm:cxn modelId="{9E9C0918-A0E0-4BDD-88E7-EFA474C33975}" srcId="{303C742A-5FCC-4FE9-BED0-2330C79BB07B}" destId="{4FE3A301-DA3D-42AF-A146-AAABA4CA17AD}" srcOrd="4" destOrd="0" parTransId="{0E7EACD8-612E-44FF-8A98-CC41631E35BC}" sibTransId="{0710BCBE-6C75-41F3-BA27-213ADADEF4B5}"/>
    <dgm:cxn modelId="{00D88119-2BD1-4E4C-8700-574BB5438BB1}" srcId="{303C742A-5FCC-4FE9-BED0-2330C79BB07B}" destId="{2A6BA3D6-7A64-4A51-973E-256A525579F1}" srcOrd="7" destOrd="0" parTransId="{5273E2F9-0EF0-46F6-9D16-8D3FBC93CC3E}" sibTransId="{441B2581-CA92-4BBE-82A1-F2C6E4AF4B8E}"/>
    <dgm:cxn modelId="{AB6C7520-BD1A-40C1-A90C-13A3B77BCFDE}" type="presOf" srcId="{52EFE818-ACE8-4525-A294-99C4B8CB9D0B}" destId="{27E36485-7A01-4D93-8E70-3FEEA7250875}" srcOrd="0" destOrd="0" presId="urn:microsoft.com/office/officeart/2005/8/layout/default"/>
    <dgm:cxn modelId="{6A845922-4DAD-4B15-9537-D5B8B7D511EB}" srcId="{303C742A-5FCC-4FE9-BED0-2330C79BB07B}" destId="{2B068F13-8029-47E5-8841-172645C2A799}" srcOrd="8" destOrd="0" parTransId="{BE6748CD-DD99-4CE7-9B5A-1FBE8C073E41}" sibTransId="{EA05E3DF-B45A-455D-BE1F-82053EF4ED66}"/>
    <dgm:cxn modelId="{D958022D-AED3-4443-AA87-00FA70450CB0}" type="presOf" srcId="{303C742A-5FCC-4FE9-BED0-2330C79BB07B}" destId="{D18F1A86-8BF2-4162-A7B1-DCFCEFD3C3F2}" srcOrd="0" destOrd="0" presId="urn:microsoft.com/office/officeart/2005/8/layout/default"/>
    <dgm:cxn modelId="{B1ABAC34-78CA-49D8-9C34-8F49F411A9B5}" type="presOf" srcId="{C7A59FC2-F493-4600-856D-7B76D3E3BA8E}" destId="{6C34D46C-9642-40B4-BFF0-AE1C4A5EFA3B}"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BE404948-7CA7-4FB8-A811-16566B464F18}" type="presOf" srcId="{2A6BA3D6-7A64-4A51-973E-256A525579F1}" destId="{930B77D5-8804-4A3D-B6B2-8C6C0DD80EB6}"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E6BDE99C-BAF0-4FE9-B321-634E9C03AA81}" type="presOf" srcId="{2B068F13-8029-47E5-8841-172645C2A799}" destId="{6C0C6CC4-EC51-4B6C-8AB0-18192BD726DB}"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 modelId="{EEA511F8-AA23-4FD0-B95A-BF56E447DA70}" type="presParOf" srcId="{D18F1A86-8BF2-4162-A7B1-DCFCEFD3C3F2}" destId="{34978709-EC3C-4C8D-A9FD-905542FD5826}" srcOrd="13" destOrd="0" presId="urn:microsoft.com/office/officeart/2005/8/layout/default"/>
    <dgm:cxn modelId="{260C6C77-9538-4537-B880-7A42F5433145}" type="presParOf" srcId="{D18F1A86-8BF2-4162-A7B1-DCFCEFD3C3F2}" destId="{930B77D5-8804-4A3D-B6B2-8C6C0DD80EB6}" srcOrd="14" destOrd="0" presId="urn:microsoft.com/office/officeart/2005/8/layout/default"/>
    <dgm:cxn modelId="{873BFBF9-D258-4FE9-8682-A7325C5ADB92}" type="presParOf" srcId="{D18F1A86-8BF2-4162-A7B1-DCFCEFD3C3F2}" destId="{20B09C15-B415-420B-928F-178E6C46A7D1}" srcOrd="15" destOrd="0" presId="urn:microsoft.com/office/officeart/2005/8/layout/default"/>
    <dgm:cxn modelId="{CEA7CD7C-2665-4246-A027-D80BD311F0B1}" type="presParOf" srcId="{D18F1A86-8BF2-4162-A7B1-DCFCEFD3C3F2}" destId="{6C0C6CC4-EC51-4B6C-8AB0-18192BD726DB}" srcOrd="16" destOrd="0" presId="urn:microsoft.com/office/officeart/2005/8/layout/default"/>
    <dgm:cxn modelId="{C569FBC8-3233-44C7-A216-7F9794490A0C}" type="presParOf" srcId="{D18F1A86-8BF2-4162-A7B1-DCFCEFD3C3F2}" destId="{3E280D5E-7B62-454E-94DA-1DCB4FC9BA8A}" srcOrd="17" destOrd="0" presId="urn:microsoft.com/office/officeart/2005/8/layout/default"/>
    <dgm:cxn modelId="{2C7B3701-1356-42D5-B9C0-DC664F15A7A0}" type="presParOf" srcId="{D18F1A86-8BF2-4162-A7B1-DCFCEFD3C3F2}" destId="{6C34D46C-9642-40B4-BFF0-AE1C4A5EFA3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686EE-841F-4433-AA86-822A752AC0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A5CCDC-AA65-4A25-97A2-2EAD34AB9294}">
      <dgm:prSet/>
      <dgm:spPr/>
      <dgm:t>
        <a:bodyPr/>
        <a:lstStyle/>
        <a:p>
          <a:r>
            <a:rPr lang="fr-CA" dirty="0">
              <a:latin typeface="Bierstadt" panose="020B0004020202020204" pitchFamily="34" charset="0"/>
            </a:rPr>
            <a:t>En 2011, les Québécois consacraient </a:t>
          </a:r>
          <a:r>
            <a:rPr lang="fr-CA" i="1" dirty="0">
              <a:latin typeface="Bierstadt" panose="020B0004020202020204" pitchFamily="34" charset="0"/>
            </a:rPr>
            <a:t>en moyenne</a:t>
          </a:r>
          <a:r>
            <a:rPr lang="fr-CA" dirty="0">
              <a:latin typeface="Bierstadt" panose="020B0004020202020204" pitchFamily="34" charset="0"/>
            </a:rPr>
            <a:t> 12% de leurs revenus à l’alimentation</a:t>
          </a:r>
          <a:endParaRPr lang="en-US" dirty="0">
            <a:latin typeface="Bierstadt" panose="020B0004020202020204" pitchFamily="34" charset="0"/>
          </a:endParaRPr>
        </a:p>
      </dgm:t>
    </dgm:pt>
    <dgm:pt modelId="{ABB7CE2C-3685-4611-A889-DEB3BBD44F97}" type="parTrans" cxnId="{2F49CDF2-9A34-41EB-AFFB-EEFF29467C1A}">
      <dgm:prSet/>
      <dgm:spPr/>
      <dgm:t>
        <a:bodyPr/>
        <a:lstStyle/>
        <a:p>
          <a:endParaRPr lang="en-US"/>
        </a:p>
      </dgm:t>
    </dgm:pt>
    <dgm:pt modelId="{FE264BAC-4A62-4C2A-894B-862507A8FB3B}" type="sibTrans" cxnId="{2F49CDF2-9A34-41EB-AFFB-EEFF29467C1A}">
      <dgm:prSet/>
      <dgm:spPr/>
      <dgm:t>
        <a:bodyPr/>
        <a:lstStyle/>
        <a:p>
          <a:endParaRPr lang="en-US"/>
        </a:p>
      </dgm:t>
    </dgm:pt>
    <dgm:pt modelId="{5F63915F-AE7A-4245-868A-9D733A5FDEFD}">
      <dgm:prSet/>
      <dgm:spPr/>
      <dgm:t>
        <a:bodyPr/>
        <a:lstStyle/>
        <a:p>
          <a:r>
            <a:rPr lang="fr-CA" dirty="0">
              <a:latin typeface="Bierstadt" panose="020B0004020202020204" pitchFamily="34" charset="0"/>
            </a:rPr>
            <a:t>Le montant dédié à l’alimentation s’accroît avec le niveau d’éducation</a:t>
          </a:r>
          <a:endParaRPr lang="en-US" dirty="0">
            <a:latin typeface="Bierstadt" panose="020B0004020202020204" pitchFamily="34" charset="0"/>
          </a:endParaRPr>
        </a:p>
      </dgm:t>
    </dgm:pt>
    <dgm:pt modelId="{8F594B1E-CD73-43AD-BED7-2DD61FC48430}" type="parTrans" cxnId="{6330315F-012F-48A8-9B9E-8662352C06A0}">
      <dgm:prSet/>
      <dgm:spPr/>
      <dgm:t>
        <a:bodyPr/>
        <a:lstStyle/>
        <a:p>
          <a:endParaRPr lang="en-US"/>
        </a:p>
      </dgm:t>
    </dgm:pt>
    <dgm:pt modelId="{1FE9A02F-EED6-490C-89FA-F0909E05CC1E}" type="sibTrans" cxnId="{6330315F-012F-48A8-9B9E-8662352C06A0}">
      <dgm:prSet/>
      <dgm:spPr/>
      <dgm:t>
        <a:bodyPr/>
        <a:lstStyle/>
        <a:p>
          <a:endParaRPr lang="en-US"/>
        </a:p>
      </dgm:t>
    </dgm:pt>
    <dgm:pt modelId="{039CEED7-AB17-46B0-B105-339805199CB2}">
      <dgm:prSet/>
      <dgm:spPr/>
      <dgm:t>
        <a:bodyPr/>
        <a:lstStyle/>
        <a:p>
          <a:r>
            <a:rPr lang="fr-CA" dirty="0">
              <a:latin typeface="Bierstadt" panose="020B0004020202020204" pitchFamily="34" charset="0"/>
            </a:rPr>
            <a:t>Les supermarchés sont les principaux lieux d’approvisionnement des Canadiens</a:t>
          </a:r>
          <a:endParaRPr lang="en-US" dirty="0">
            <a:latin typeface="Bierstadt" panose="020B0004020202020204" pitchFamily="34" charset="0"/>
          </a:endParaRPr>
        </a:p>
      </dgm:t>
    </dgm:pt>
    <dgm:pt modelId="{507E65D4-5591-4B2A-8C11-5B6A1F26076A}" type="parTrans" cxnId="{31AE998A-DBBE-44C7-8272-A8E2C6C91F9E}">
      <dgm:prSet/>
      <dgm:spPr/>
      <dgm:t>
        <a:bodyPr/>
        <a:lstStyle/>
        <a:p>
          <a:endParaRPr lang="en-US"/>
        </a:p>
      </dgm:t>
    </dgm:pt>
    <dgm:pt modelId="{E75519AF-998F-445F-92D1-E158BC94E7E7}" type="sibTrans" cxnId="{31AE998A-DBBE-44C7-8272-A8E2C6C91F9E}">
      <dgm:prSet/>
      <dgm:spPr/>
      <dgm:t>
        <a:bodyPr/>
        <a:lstStyle/>
        <a:p>
          <a:endParaRPr lang="en-US"/>
        </a:p>
      </dgm:t>
    </dgm:pt>
    <dgm:pt modelId="{B4157251-84A2-4EE9-8BF6-A0172D663FA1}">
      <dgm:prSet/>
      <dgm:spPr/>
      <dgm:t>
        <a:bodyPr/>
        <a:lstStyle/>
        <a:p>
          <a:r>
            <a:rPr lang="fr-CA">
              <a:latin typeface="Bierstadt" panose="020B0004020202020204" pitchFamily="34" charset="0"/>
            </a:rPr>
            <a:t>82% des Canadiens vont faire leurs courses alimentaires en automobile</a:t>
          </a:r>
          <a:endParaRPr lang="en-US">
            <a:latin typeface="Bierstadt" panose="020B0004020202020204" pitchFamily="34" charset="0"/>
          </a:endParaRPr>
        </a:p>
      </dgm:t>
    </dgm:pt>
    <dgm:pt modelId="{24BD945B-E37E-466E-907E-95F7DB75F394}" type="parTrans" cxnId="{EDF7A14E-237F-4542-8126-FD0BA368DEF2}">
      <dgm:prSet/>
      <dgm:spPr/>
      <dgm:t>
        <a:bodyPr/>
        <a:lstStyle/>
        <a:p>
          <a:endParaRPr lang="en-US"/>
        </a:p>
      </dgm:t>
    </dgm:pt>
    <dgm:pt modelId="{DC121B6B-57F2-4010-A699-3CDEF96C94C7}" type="sibTrans" cxnId="{EDF7A14E-237F-4542-8126-FD0BA368DEF2}">
      <dgm:prSet/>
      <dgm:spPr/>
      <dgm:t>
        <a:bodyPr/>
        <a:lstStyle/>
        <a:p>
          <a:endParaRPr lang="en-US"/>
        </a:p>
      </dgm:t>
    </dgm:pt>
    <dgm:pt modelId="{EC0BB429-062C-4157-8BB5-365CF24BB514}">
      <dgm:prSet/>
      <dgm:spPr/>
      <dgm:t>
        <a:bodyPr/>
        <a:lstStyle/>
        <a:p>
          <a:r>
            <a:rPr lang="fr-CA" dirty="0">
              <a:latin typeface="Bierstadt" panose="020B0004020202020204" pitchFamily="34" charset="0"/>
            </a:rPr>
            <a:t>25% des dépenses alimentaires des Québécois se font au restaurant</a:t>
          </a:r>
          <a:endParaRPr lang="en-US" dirty="0">
            <a:latin typeface="Bierstadt" panose="020B0004020202020204" pitchFamily="34" charset="0"/>
          </a:endParaRPr>
        </a:p>
      </dgm:t>
    </dgm:pt>
    <dgm:pt modelId="{FADB51DF-49B9-4240-A978-238DF9598533}" type="parTrans" cxnId="{9EE5F8D8-2A61-4788-B1AE-89058638CA6E}">
      <dgm:prSet/>
      <dgm:spPr/>
      <dgm:t>
        <a:bodyPr/>
        <a:lstStyle/>
        <a:p>
          <a:endParaRPr lang="en-US"/>
        </a:p>
      </dgm:t>
    </dgm:pt>
    <dgm:pt modelId="{6EF3EF8C-7FEA-40C8-BEE7-8802DCC4D886}" type="sibTrans" cxnId="{9EE5F8D8-2A61-4788-B1AE-89058638CA6E}">
      <dgm:prSet/>
      <dgm:spPr/>
      <dgm:t>
        <a:bodyPr/>
        <a:lstStyle/>
        <a:p>
          <a:endParaRPr lang="en-US"/>
        </a:p>
      </dgm:t>
    </dgm:pt>
    <dgm:pt modelId="{C214E67D-5762-4C4E-9CFD-3E5090FC3BBF}" type="pres">
      <dgm:prSet presAssocID="{828686EE-841F-4433-AA86-822A752AC0C4}" presName="diagram" presStyleCnt="0">
        <dgm:presLayoutVars>
          <dgm:dir/>
          <dgm:resizeHandles val="exact"/>
        </dgm:presLayoutVars>
      </dgm:prSet>
      <dgm:spPr/>
    </dgm:pt>
    <dgm:pt modelId="{86F4137E-9821-469D-A979-A0774164AC0C}" type="pres">
      <dgm:prSet presAssocID="{C7A5CCDC-AA65-4A25-97A2-2EAD34AB9294}" presName="node" presStyleLbl="node1" presStyleIdx="0" presStyleCnt="5">
        <dgm:presLayoutVars>
          <dgm:bulletEnabled val="1"/>
        </dgm:presLayoutVars>
      </dgm:prSet>
      <dgm:spPr>
        <a:prstGeom prst="roundRect">
          <a:avLst/>
        </a:prstGeom>
      </dgm:spPr>
    </dgm:pt>
    <dgm:pt modelId="{F9B5C508-7215-4C31-8898-8B62E3DB0616}" type="pres">
      <dgm:prSet presAssocID="{FE264BAC-4A62-4C2A-894B-862507A8FB3B}" presName="sibTrans" presStyleCnt="0"/>
      <dgm:spPr/>
    </dgm:pt>
    <dgm:pt modelId="{CF5700A7-5515-4AC8-ADD5-04C8730F6D5D}" type="pres">
      <dgm:prSet presAssocID="{5F63915F-AE7A-4245-868A-9D733A5FDEFD}" presName="node" presStyleLbl="node1" presStyleIdx="1" presStyleCnt="5">
        <dgm:presLayoutVars>
          <dgm:bulletEnabled val="1"/>
        </dgm:presLayoutVars>
      </dgm:prSet>
      <dgm:spPr>
        <a:prstGeom prst="roundRect">
          <a:avLst/>
        </a:prstGeom>
      </dgm:spPr>
    </dgm:pt>
    <dgm:pt modelId="{25A9B50D-091F-4BF6-B87F-6FCC2E029835}" type="pres">
      <dgm:prSet presAssocID="{1FE9A02F-EED6-490C-89FA-F0909E05CC1E}" presName="sibTrans" presStyleCnt="0"/>
      <dgm:spPr/>
    </dgm:pt>
    <dgm:pt modelId="{B4D0017F-FFD7-45C4-82BF-3E581FD66DD8}" type="pres">
      <dgm:prSet presAssocID="{039CEED7-AB17-46B0-B105-339805199CB2}" presName="node" presStyleLbl="node1" presStyleIdx="2" presStyleCnt="5">
        <dgm:presLayoutVars>
          <dgm:bulletEnabled val="1"/>
        </dgm:presLayoutVars>
      </dgm:prSet>
      <dgm:spPr>
        <a:prstGeom prst="roundRect">
          <a:avLst/>
        </a:prstGeom>
      </dgm:spPr>
    </dgm:pt>
    <dgm:pt modelId="{FA6F730E-D916-46E9-9A34-C57A208A9252}" type="pres">
      <dgm:prSet presAssocID="{E75519AF-998F-445F-92D1-E158BC94E7E7}" presName="sibTrans" presStyleCnt="0"/>
      <dgm:spPr/>
    </dgm:pt>
    <dgm:pt modelId="{CC5A9F15-5DAD-483D-8668-2512EED77741}" type="pres">
      <dgm:prSet presAssocID="{B4157251-84A2-4EE9-8BF6-A0172D663FA1}" presName="node" presStyleLbl="node1" presStyleIdx="3" presStyleCnt="5">
        <dgm:presLayoutVars>
          <dgm:bulletEnabled val="1"/>
        </dgm:presLayoutVars>
      </dgm:prSet>
      <dgm:spPr>
        <a:prstGeom prst="roundRect">
          <a:avLst/>
        </a:prstGeom>
      </dgm:spPr>
    </dgm:pt>
    <dgm:pt modelId="{914BF9C7-368A-4E13-A2D0-E89D51B1715B}" type="pres">
      <dgm:prSet presAssocID="{DC121B6B-57F2-4010-A699-3CDEF96C94C7}" presName="sibTrans" presStyleCnt="0"/>
      <dgm:spPr/>
    </dgm:pt>
    <dgm:pt modelId="{437303BC-0ADB-4861-B4AC-CC482B757EF1}" type="pres">
      <dgm:prSet presAssocID="{EC0BB429-062C-4157-8BB5-365CF24BB514}" presName="node" presStyleLbl="node1" presStyleIdx="4" presStyleCnt="5">
        <dgm:presLayoutVars>
          <dgm:bulletEnabled val="1"/>
        </dgm:presLayoutVars>
      </dgm:prSet>
      <dgm:spPr>
        <a:prstGeom prst="roundRect">
          <a:avLst/>
        </a:prstGeom>
      </dgm:spPr>
    </dgm:pt>
  </dgm:ptLst>
  <dgm:cxnLst>
    <dgm:cxn modelId="{31F39E27-E031-42A1-BBC2-E1736A355C32}" type="presOf" srcId="{828686EE-841F-4433-AA86-822A752AC0C4}" destId="{C214E67D-5762-4C4E-9CFD-3E5090FC3BBF}" srcOrd="0" destOrd="0" presId="urn:microsoft.com/office/officeart/2005/8/layout/default"/>
    <dgm:cxn modelId="{BD7EE22C-4B8D-4425-9CAD-2FFBA76FF0CF}" type="presOf" srcId="{EC0BB429-062C-4157-8BB5-365CF24BB514}" destId="{437303BC-0ADB-4861-B4AC-CC482B757EF1}" srcOrd="0" destOrd="0" presId="urn:microsoft.com/office/officeart/2005/8/layout/default"/>
    <dgm:cxn modelId="{6330315F-012F-48A8-9B9E-8662352C06A0}" srcId="{828686EE-841F-4433-AA86-822A752AC0C4}" destId="{5F63915F-AE7A-4245-868A-9D733A5FDEFD}" srcOrd="1" destOrd="0" parTransId="{8F594B1E-CD73-43AD-BED7-2DD61FC48430}" sibTransId="{1FE9A02F-EED6-490C-89FA-F0909E05CC1E}"/>
    <dgm:cxn modelId="{9B08CA47-2916-48F1-9B92-31593BA50004}" type="presOf" srcId="{039CEED7-AB17-46B0-B105-339805199CB2}" destId="{B4D0017F-FFD7-45C4-82BF-3E581FD66DD8}" srcOrd="0" destOrd="0" presId="urn:microsoft.com/office/officeart/2005/8/layout/default"/>
    <dgm:cxn modelId="{EDF7A14E-237F-4542-8126-FD0BA368DEF2}" srcId="{828686EE-841F-4433-AA86-822A752AC0C4}" destId="{B4157251-84A2-4EE9-8BF6-A0172D663FA1}" srcOrd="3" destOrd="0" parTransId="{24BD945B-E37E-466E-907E-95F7DB75F394}" sibTransId="{DC121B6B-57F2-4010-A699-3CDEF96C94C7}"/>
    <dgm:cxn modelId="{C6261555-2E41-4883-A892-477BBBD446F1}" type="presOf" srcId="{B4157251-84A2-4EE9-8BF6-A0172D663FA1}" destId="{CC5A9F15-5DAD-483D-8668-2512EED77741}" srcOrd="0" destOrd="0" presId="urn:microsoft.com/office/officeart/2005/8/layout/default"/>
    <dgm:cxn modelId="{A714C67C-6C45-49AA-A177-B8C2779759B3}" type="presOf" srcId="{5F63915F-AE7A-4245-868A-9D733A5FDEFD}" destId="{CF5700A7-5515-4AC8-ADD5-04C8730F6D5D}" srcOrd="0" destOrd="0" presId="urn:microsoft.com/office/officeart/2005/8/layout/default"/>
    <dgm:cxn modelId="{31AE998A-DBBE-44C7-8272-A8E2C6C91F9E}" srcId="{828686EE-841F-4433-AA86-822A752AC0C4}" destId="{039CEED7-AB17-46B0-B105-339805199CB2}" srcOrd="2" destOrd="0" parTransId="{507E65D4-5591-4B2A-8C11-5B6A1F26076A}" sibTransId="{E75519AF-998F-445F-92D1-E158BC94E7E7}"/>
    <dgm:cxn modelId="{2E4061B7-0F16-4712-87E3-D0ABB8BDF67C}" type="presOf" srcId="{C7A5CCDC-AA65-4A25-97A2-2EAD34AB9294}" destId="{86F4137E-9821-469D-A979-A0774164AC0C}" srcOrd="0" destOrd="0" presId="urn:microsoft.com/office/officeart/2005/8/layout/default"/>
    <dgm:cxn modelId="{9EE5F8D8-2A61-4788-B1AE-89058638CA6E}" srcId="{828686EE-841F-4433-AA86-822A752AC0C4}" destId="{EC0BB429-062C-4157-8BB5-365CF24BB514}" srcOrd="4" destOrd="0" parTransId="{FADB51DF-49B9-4240-A978-238DF9598533}" sibTransId="{6EF3EF8C-7FEA-40C8-BEE7-8802DCC4D886}"/>
    <dgm:cxn modelId="{2F49CDF2-9A34-41EB-AFFB-EEFF29467C1A}" srcId="{828686EE-841F-4433-AA86-822A752AC0C4}" destId="{C7A5CCDC-AA65-4A25-97A2-2EAD34AB9294}" srcOrd="0" destOrd="0" parTransId="{ABB7CE2C-3685-4611-A889-DEB3BBD44F97}" sibTransId="{FE264BAC-4A62-4C2A-894B-862507A8FB3B}"/>
    <dgm:cxn modelId="{5B255A3A-6BED-4B59-BBC5-1D17C8448A70}" type="presParOf" srcId="{C214E67D-5762-4C4E-9CFD-3E5090FC3BBF}" destId="{86F4137E-9821-469D-A979-A0774164AC0C}" srcOrd="0" destOrd="0" presId="urn:microsoft.com/office/officeart/2005/8/layout/default"/>
    <dgm:cxn modelId="{7AE45C35-5790-4D3C-8666-4461DABE4A34}" type="presParOf" srcId="{C214E67D-5762-4C4E-9CFD-3E5090FC3BBF}" destId="{F9B5C508-7215-4C31-8898-8B62E3DB0616}" srcOrd="1" destOrd="0" presId="urn:microsoft.com/office/officeart/2005/8/layout/default"/>
    <dgm:cxn modelId="{1CE34AD3-F5A9-403F-AA18-30BADC7752A5}" type="presParOf" srcId="{C214E67D-5762-4C4E-9CFD-3E5090FC3BBF}" destId="{CF5700A7-5515-4AC8-ADD5-04C8730F6D5D}" srcOrd="2" destOrd="0" presId="urn:microsoft.com/office/officeart/2005/8/layout/default"/>
    <dgm:cxn modelId="{553A33EC-E79D-49E6-8F71-9F85CF3FAAD8}" type="presParOf" srcId="{C214E67D-5762-4C4E-9CFD-3E5090FC3BBF}" destId="{25A9B50D-091F-4BF6-B87F-6FCC2E029835}" srcOrd="3" destOrd="0" presId="urn:microsoft.com/office/officeart/2005/8/layout/default"/>
    <dgm:cxn modelId="{50912F22-839D-4E11-823F-22CCE6945949}" type="presParOf" srcId="{C214E67D-5762-4C4E-9CFD-3E5090FC3BBF}" destId="{B4D0017F-FFD7-45C4-82BF-3E581FD66DD8}" srcOrd="4" destOrd="0" presId="urn:microsoft.com/office/officeart/2005/8/layout/default"/>
    <dgm:cxn modelId="{6CEB87E9-944E-4576-8CFC-C74D133B283C}" type="presParOf" srcId="{C214E67D-5762-4C4E-9CFD-3E5090FC3BBF}" destId="{FA6F730E-D916-46E9-9A34-C57A208A9252}" srcOrd="5" destOrd="0" presId="urn:microsoft.com/office/officeart/2005/8/layout/default"/>
    <dgm:cxn modelId="{3E59E726-BB02-41CD-B378-527048801D37}" type="presParOf" srcId="{C214E67D-5762-4C4E-9CFD-3E5090FC3BBF}" destId="{CC5A9F15-5DAD-483D-8668-2512EED77741}" srcOrd="6" destOrd="0" presId="urn:microsoft.com/office/officeart/2005/8/layout/default"/>
    <dgm:cxn modelId="{9A3A264C-7B45-40F8-91A0-C8B99D721996}" type="presParOf" srcId="{C214E67D-5762-4C4E-9CFD-3E5090FC3BBF}" destId="{914BF9C7-368A-4E13-A2D0-E89D51B1715B}" srcOrd="7" destOrd="0" presId="urn:microsoft.com/office/officeart/2005/8/layout/default"/>
    <dgm:cxn modelId="{0C5BF31F-8AA8-4C7D-9AA1-DF2337A4C231}" type="presParOf" srcId="{C214E67D-5762-4C4E-9CFD-3E5090FC3BBF}" destId="{437303BC-0ADB-4861-B4AC-CC482B757E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2B5E2-432D-40F5-9E93-4396BD81250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AE30A-BEEC-4B29-8711-FFDF2AF4F512}">
      <dgm:prSet custT="1"/>
      <dgm:spPr/>
      <dgm:t>
        <a:bodyPr/>
        <a:lstStyle/>
        <a:p>
          <a:pPr>
            <a:defRPr b="1"/>
          </a:pPr>
          <a:r>
            <a:rPr lang="fr-CA" sz="2000" dirty="0">
              <a:latin typeface="Bierstadt" panose="020B0004020202020204" pitchFamily="34" charset="0"/>
            </a:rPr>
            <a:t>Consommation de 5 fruits et légumes par jour</a:t>
          </a:r>
          <a:endParaRPr lang="en-US" sz="2000" dirty="0">
            <a:latin typeface="Bierstadt" panose="020B0004020202020204" pitchFamily="34" charset="0"/>
          </a:endParaRPr>
        </a:p>
      </dgm:t>
    </dgm:pt>
    <dgm:pt modelId="{36A0851A-AE41-4879-AAFD-6EEF0E86F346}" type="parTrans" cxnId="{ABFF3D06-9B1B-43CF-AC66-CC1B7E8EAF19}">
      <dgm:prSet/>
      <dgm:spPr/>
      <dgm:t>
        <a:bodyPr/>
        <a:lstStyle/>
        <a:p>
          <a:endParaRPr lang="en-US"/>
        </a:p>
      </dgm:t>
    </dgm:pt>
    <dgm:pt modelId="{92A69F8E-FECA-4439-9F92-F48189D38052}" type="sibTrans" cxnId="{ABFF3D06-9B1B-43CF-AC66-CC1B7E8EAF19}">
      <dgm:prSet/>
      <dgm:spPr/>
      <dgm:t>
        <a:bodyPr/>
        <a:lstStyle/>
        <a:p>
          <a:endParaRPr lang="en-US"/>
        </a:p>
      </dgm:t>
    </dgm:pt>
    <dgm:pt modelId="{64FB1ABF-314F-4855-A924-8236D3830FCC}">
      <dgm:prSet custT="1"/>
      <dgm:spPr/>
      <dgm:t>
        <a:bodyPr/>
        <a:lstStyle/>
        <a:p>
          <a:r>
            <a:rPr lang="fr-CA" sz="2000" dirty="0">
              <a:latin typeface="Bierstadt" panose="020B0004020202020204" pitchFamily="34" charset="0"/>
            </a:rPr>
            <a:t>Québec : 46,6%</a:t>
          </a:r>
          <a:endParaRPr lang="en-US" sz="2000" dirty="0">
            <a:latin typeface="Bierstadt" panose="020B0004020202020204" pitchFamily="34" charset="0"/>
          </a:endParaRPr>
        </a:p>
      </dgm:t>
    </dgm:pt>
    <dgm:pt modelId="{AD501DC1-0C15-48EC-99DD-E283D7E23AC4}" type="parTrans" cxnId="{46003607-F818-4D6E-9838-22ADCA4DD446}">
      <dgm:prSet/>
      <dgm:spPr/>
      <dgm:t>
        <a:bodyPr/>
        <a:lstStyle/>
        <a:p>
          <a:endParaRPr lang="en-US"/>
        </a:p>
      </dgm:t>
    </dgm:pt>
    <dgm:pt modelId="{F3D6D941-998B-4C75-929E-A8842C07E84A}" type="sibTrans" cxnId="{46003607-F818-4D6E-9838-22ADCA4DD446}">
      <dgm:prSet/>
      <dgm:spPr/>
      <dgm:t>
        <a:bodyPr/>
        <a:lstStyle/>
        <a:p>
          <a:endParaRPr lang="en-US"/>
        </a:p>
      </dgm:t>
    </dgm:pt>
    <dgm:pt modelId="{ED679FFD-E232-4FFC-A565-DA1D19916A34}">
      <dgm:prSet custT="1"/>
      <dgm:spPr/>
      <dgm:t>
        <a:bodyPr/>
        <a:lstStyle/>
        <a:p>
          <a:r>
            <a:rPr lang="fr-CA" sz="2000" dirty="0">
              <a:latin typeface="Bierstadt" panose="020B0004020202020204" pitchFamily="34" charset="0"/>
            </a:rPr>
            <a:t>Centre-du-Québec : 42%</a:t>
          </a:r>
          <a:endParaRPr lang="en-US" sz="2000" dirty="0">
            <a:latin typeface="Bierstadt" panose="020B0004020202020204" pitchFamily="34" charset="0"/>
          </a:endParaRPr>
        </a:p>
      </dgm:t>
    </dgm:pt>
    <dgm:pt modelId="{58304E1E-26A5-4944-B271-BF36EB68235C}" type="parTrans" cxnId="{3E2837C3-8C5E-4C93-AEDA-3B662AC2EFFB}">
      <dgm:prSet/>
      <dgm:spPr/>
      <dgm:t>
        <a:bodyPr/>
        <a:lstStyle/>
        <a:p>
          <a:endParaRPr lang="en-US"/>
        </a:p>
      </dgm:t>
    </dgm:pt>
    <dgm:pt modelId="{7FF2DE87-1CE0-4F62-AC35-DCAA3BCA1566}" type="sibTrans" cxnId="{3E2837C3-8C5E-4C93-AEDA-3B662AC2EFFB}">
      <dgm:prSet/>
      <dgm:spPr/>
      <dgm:t>
        <a:bodyPr/>
        <a:lstStyle/>
        <a:p>
          <a:endParaRPr lang="en-US"/>
        </a:p>
      </dgm:t>
    </dgm:pt>
    <dgm:pt modelId="{9D5F0DF7-218C-4D2D-A37A-85E2B64D1840}">
      <dgm:prSet custT="1"/>
      <dgm:spPr/>
      <dgm:t>
        <a:bodyPr/>
        <a:lstStyle/>
        <a:p>
          <a:pPr>
            <a:defRPr b="1"/>
          </a:pPr>
          <a:r>
            <a:rPr lang="fr-CA" sz="2000" b="1" dirty="0">
              <a:latin typeface="Bierstadt" panose="020B0004020202020204" pitchFamily="34" charset="0"/>
            </a:rPr>
            <a:t>Consommation d’1 boisson sucrée et plus par jour</a:t>
          </a:r>
          <a:endParaRPr lang="en-US" sz="2000" b="1" dirty="0">
            <a:latin typeface="Bierstadt" panose="020B0004020202020204" pitchFamily="34" charset="0"/>
          </a:endParaRPr>
        </a:p>
      </dgm:t>
    </dgm:pt>
    <dgm:pt modelId="{3BA9A024-4614-4A2B-AD45-6D7C9C7BE2E7}" type="parTrans" cxnId="{B2730328-DE01-43C4-9AEE-37B2145DA154}">
      <dgm:prSet/>
      <dgm:spPr/>
      <dgm:t>
        <a:bodyPr/>
        <a:lstStyle/>
        <a:p>
          <a:endParaRPr lang="en-US"/>
        </a:p>
      </dgm:t>
    </dgm:pt>
    <dgm:pt modelId="{6D09210F-BBCA-416A-BFDA-12FC2FBB92D2}" type="sibTrans" cxnId="{B2730328-DE01-43C4-9AEE-37B2145DA154}">
      <dgm:prSet/>
      <dgm:spPr/>
      <dgm:t>
        <a:bodyPr/>
        <a:lstStyle/>
        <a:p>
          <a:endParaRPr lang="en-US"/>
        </a:p>
      </dgm:t>
    </dgm:pt>
    <dgm:pt modelId="{60633EE2-0EA7-4A42-B28A-19D4DBDDE474}">
      <dgm:prSet custT="1"/>
      <dgm:spPr/>
      <dgm:t>
        <a:bodyPr/>
        <a:lstStyle/>
        <a:p>
          <a:r>
            <a:rPr lang="fr-CA" sz="2000" dirty="0">
              <a:latin typeface="Bierstadt" panose="020B0004020202020204" pitchFamily="34" charset="0"/>
            </a:rPr>
            <a:t>Québec : 19%</a:t>
          </a:r>
          <a:endParaRPr lang="en-US" sz="2000" dirty="0">
            <a:latin typeface="Bierstadt" panose="020B0004020202020204" pitchFamily="34" charset="0"/>
          </a:endParaRPr>
        </a:p>
      </dgm:t>
    </dgm:pt>
    <dgm:pt modelId="{31221164-1E43-4D9B-A17A-CEB1439207E4}" type="parTrans" cxnId="{1EB97FFA-E813-45B7-827C-FAF4E2C32AE7}">
      <dgm:prSet/>
      <dgm:spPr/>
      <dgm:t>
        <a:bodyPr/>
        <a:lstStyle/>
        <a:p>
          <a:endParaRPr lang="en-US"/>
        </a:p>
      </dgm:t>
    </dgm:pt>
    <dgm:pt modelId="{E7A4124D-36F5-469F-AE8D-39853CB130DB}" type="sibTrans" cxnId="{1EB97FFA-E813-45B7-827C-FAF4E2C32AE7}">
      <dgm:prSet/>
      <dgm:spPr/>
      <dgm:t>
        <a:bodyPr/>
        <a:lstStyle/>
        <a:p>
          <a:endParaRPr lang="en-US"/>
        </a:p>
      </dgm:t>
    </dgm:pt>
    <dgm:pt modelId="{B48B73BC-70FF-4332-A011-822FCC5E21E6}">
      <dgm:prSet custT="1"/>
      <dgm:spPr/>
      <dgm:t>
        <a:bodyPr/>
        <a:lstStyle/>
        <a:p>
          <a:r>
            <a:rPr lang="fr-CA" sz="2000" dirty="0">
              <a:latin typeface="Bierstadt" panose="020B0004020202020204" pitchFamily="34" charset="0"/>
            </a:rPr>
            <a:t>Centre-du-Québec : 23%</a:t>
          </a:r>
          <a:endParaRPr lang="en-US" sz="2200" dirty="0">
            <a:latin typeface="Bierstadt" panose="020B0004020202020204" pitchFamily="34" charset="0"/>
          </a:endParaRPr>
        </a:p>
      </dgm:t>
    </dgm:pt>
    <dgm:pt modelId="{63CDF6BB-0964-4CCB-B125-4C7C61F48F85}" type="parTrans" cxnId="{575DD61E-04FA-489D-B36D-9A851B51CE55}">
      <dgm:prSet/>
      <dgm:spPr/>
      <dgm:t>
        <a:bodyPr/>
        <a:lstStyle/>
        <a:p>
          <a:endParaRPr lang="en-US"/>
        </a:p>
      </dgm:t>
    </dgm:pt>
    <dgm:pt modelId="{039613E2-E9AD-4E20-9FD8-BA0E4EB0A020}" type="sibTrans" cxnId="{575DD61E-04FA-489D-B36D-9A851B51CE55}">
      <dgm:prSet/>
      <dgm:spPr/>
      <dgm:t>
        <a:bodyPr/>
        <a:lstStyle/>
        <a:p>
          <a:endParaRPr lang="en-US"/>
        </a:p>
      </dgm:t>
    </dgm:pt>
    <dgm:pt modelId="{1836DC52-22C9-4DDB-B37D-BCB42AE80646}" type="pres">
      <dgm:prSet presAssocID="{7682B5E2-432D-40F5-9E93-4396BD812508}" presName="root" presStyleCnt="0">
        <dgm:presLayoutVars>
          <dgm:dir/>
          <dgm:resizeHandles val="exact"/>
        </dgm:presLayoutVars>
      </dgm:prSet>
      <dgm:spPr/>
    </dgm:pt>
    <dgm:pt modelId="{D71A8D23-5684-4803-AC25-3EB919D3E3C3}" type="pres">
      <dgm:prSet presAssocID="{89AAE30A-BEEC-4B29-8711-FFDF2AF4F512}" presName="compNode" presStyleCnt="0"/>
      <dgm:spPr/>
    </dgm:pt>
    <dgm:pt modelId="{55B859E0-3829-4EA0-ACE0-DF65BD80F849}" type="pres">
      <dgm:prSet presAssocID="{89AAE30A-BEEC-4B29-8711-FFDF2AF4F512}" presName="iconRect" presStyleLbl="node1" presStyleIdx="0" presStyleCnt="2" custLinFactNeighborX="57391" custLinFactNeighborY="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D7C5F8D2-3AB8-4028-AE3B-018B1805096C}" type="pres">
      <dgm:prSet presAssocID="{89AAE30A-BEEC-4B29-8711-FFDF2AF4F512}" presName="iconSpace" presStyleCnt="0"/>
      <dgm:spPr/>
    </dgm:pt>
    <dgm:pt modelId="{561DE7CD-B82E-4D66-953F-80A80F87D4E4}" type="pres">
      <dgm:prSet presAssocID="{89AAE30A-BEEC-4B29-8711-FFDF2AF4F512}" presName="parTx" presStyleLbl="revTx" presStyleIdx="0" presStyleCnt="4">
        <dgm:presLayoutVars>
          <dgm:chMax val="0"/>
          <dgm:chPref val="0"/>
        </dgm:presLayoutVars>
      </dgm:prSet>
      <dgm:spPr/>
    </dgm:pt>
    <dgm:pt modelId="{47CC0DB0-AC95-495D-9B63-6EFC9F4D3DA3}" type="pres">
      <dgm:prSet presAssocID="{89AAE30A-BEEC-4B29-8711-FFDF2AF4F512}" presName="txSpace" presStyleCnt="0"/>
      <dgm:spPr/>
    </dgm:pt>
    <dgm:pt modelId="{DF7DC524-876D-47BC-BE1A-451783F366D0}" type="pres">
      <dgm:prSet presAssocID="{89AAE30A-BEEC-4B29-8711-FFDF2AF4F512}" presName="desTx" presStyleLbl="revTx" presStyleIdx="1" presStyleCnt="4">
        <dgm:presLayoutVars/>
      </dgm:prSet>
      <dgm:spPr/>
    </dgm:pt>
    <dgm:pt modelId="{A942C4F4-1338-46F7-B6C1-14F255C71CB5}" type="pres">
      <dgm:prSet presAssocID="{92A69F8E-FECA-4439-9F92-F48189D38052}" presName="sibTrans" presStyleCnt="0"/>
      <dgm:spPr/>
    </dgm:pt>
    <dgm:pt modelId="{DC0DC203-8699-437A-8AFA-02120DC9B9EE}" type="pres">
      <dgm:prSet presAssocID="{9D5F0DF7-218C-4D2D-A37A-85E2B64D1840}" presName="compNode" presStyleCnt="0"/>
      <dgm:spPr/>
    </dgm:pt>
    <dgm:pt modelId="{C192A12F-741B-4B56-9002-60CF12524DA8}" type="pres">
      <dgm:prSet presAssocID="{9D5F0DF7-218C-4D2D-A37A-85E2B64D1840}" presName="iconRect" presStyleLbl="node1" presStyleIdx="1" presStyleCnt="2" custLinFactNeighborX="77755" custLinFactNeighborY="2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uteille"/>
        </a:ext>
      </dgm:extLst>
    </dgm:pt>
    <dgm:pt modelId="{0FAAEF07-62B4-4886-8AAC-52DE78C96717}" type="pres">
      <dgm:prSet presAssocID="{9D5F0DF7-218C-4D2D-A37A-85E2B64D1840}" presName="iconSpace" presStyleCnt="0"/>
      <dgm:spPr/>
    </dgm:pt>
    <dgm:pt modelId="{0ECB44D1-3B02-408D-BE64-994F5C4C2B25}" type="pres">
      <dgm:prSet presAssocID="{9D5F0DF7-218C-4D2D-A37A-85E2B64D1840}" presName="parTx" presStyleLbl="revTx" presStyleIdx="2" presStyleCnt="4">
        <dgm:presLayoutVars>
          <dgm:chMax val="0"/>
          <dgm:chPref val="0"/>
        </dgm:presLayoutVars>
      </dgm:prSet>
      <dgm:spPr/>
    </dgm:pt>
    <dgm:pt modelId="{9709721A-FC44-43D6-8CBC-AFF1336F92CD}" type="pres">
      <dgm:prSet presAssocID="{9D5F0DF7-218C-4D2D-A37A-85E2B64D1840}" presName="txSpace" presStyleCnt="0"/>
      <dgm:spPr/>
    </dgm:pt>
    <dgm:pt modelId="{652AEE4B-914E-4748-9EC0-76D90D89BE30}" type="pres">
      <dgm:prSet presAssocID="{9D5F0DF7-218C-4D2D-A37A-85E2B64D1840}" presName="desTx" presStyleLbl="revTx" presStyleIdx="3" presStyleCnt="4">
        <dgm:presLayoutVars/>
      </dgm:prSet>
      <dgm:spPr/>
    </dgm:pt>
  </dgm:ptLst>
  <dgm:cxnLst>
    <dgm:cxn modelId="{ABFF3D06-9B1B-43CF-AC66-CC1B7E8EAF19}" srcId="{7682B5E2-432D-40F5-9E93-4396BD812508}" destId="{89AAE30A-BEEC-4B29-8711-FFDF2AF4F512}" srcOrd="0" destOrd="0" parTransId="{36A0851A-AE41-4879-AAFD-6EEF0E86F346}" sibTransId="{92A69F8E-FECA-4439-9F92-F48189D38052}"/>
    <dgm:cxn modelId="{46003607-F818-4D6E-9838-22ADCA4DD446}" srcId="{89AAE30A-BEEC-4B29-8711-FFDF2AF4F512}" destId="{64FB1ABF-314F-4855-A924-8236D3830FCC}" srcOrd="0" destOrd="0" parTransId="{AD501DC1-0C15-48EC-99DD-E283D7E23AC4}" sibTransId="{F3D6D941-998B-4C75-929E-A8842C07E84A}"/>
    <dgm:cxn modelId="{1BF7F415-CAB4-41A0-AA24-F11F31871987}" type="presOf" srcId="{89AAE30A-BEEC-4B29-8711-FFDF2AF4F512}" destId="{561DE7CD-B82E-4D66-953F-80A80F87D4E4}" srcOrd="0" destOrd="0" presId="urn:microsoft.com/office/officeart/2018/2/layout/IconLabelDescriptionList"/>
    <dgm:cxn modelId="{575DD61E-04FA-489D-B36D-9A851B51CE55}" srcId="{9D5F0DF7-218C-4D2D-A37A-85E2B64D1840}" destId="{B48B73BC-70FF-4332-A011-822FCC5E21E6}" srcOrd="1" destOrd="0" parTransId="{63CDF6BB-0964-4CCB-B125-4C7C61F48F85}" sibTransId="{039613E2-E9AD-4E20-9FD8-BA0E4EB0A020}"/>
    <dgm:cxn modelId="{B2F8241F-1C46-4230-AFF2-F4C72C7F2FFA}" type="presOf" srcId="{60633EE2-0EA7-4A42-B28A-19D4DBDDE474}" destId="{652AEE4B-914E-4748-9EC0-76D90D89BE30}" srcOrd="0" destOrd="0" presId="urn:microsoft.com/office/officeart/2018/2/layout/IconLabelDescriptionList"/>
    <dgm:cxn modelId="{B2730328-DE01-43C4-9AEE-37B2145DA154}" srcId="{7682B5E2-432D-40F5-9E93-4396BD812508}" destId="{9D5F0DF7-218C-4D2D-A37A-85E2B64D1840}" srcOrd="1" destOrd="0" parTransId="{3BA9A024-4614-4A2B-AD45-6D7C9C7BE2E7}" sibTransId="{6D09210F-BBCA-416A-BFDA-12FC2FBB92D2}"/>
    <dgm:cxn modelId="{171E766F-ED42-4B0D-B3A4-F7BBBA33753C}" type="presOf" srcId="{7682B5E2-432D-40F5-9E93-4396BD812508}" destId="{1836DC52-22C9-4DDB-B37D-BCB42AE80646}" srcOrd="0" destOrd="0" presId="urn:microsoft.com/office/officeart/2018/2/layout/IconLabelDescriptionList"/>
    <dgm:cxn modelId="{A1060879-ACF7-4F67-AEF8-C4FFC3D4DF7F}" type="presOf" srcId="{B48B73BC-70FF-4332-A011-822FCC5E21E6}" destId="{652AEE4B-914E-4748-9EC0-76D90D89BE30}" srcOrd="0" destOrd="1" presId="urn:microsoft.com/office/officeart/2018/2/layout/IconLabelDescriptionList"/>
    <dgm:cxn modelId="{A7E7B5A0-8CD6-4698-8B6F-478A20A3F5B4}" type="presOf" srcId="{9D5F0DF7-218C-4D2D-A37A-85E2B64D1840}" destId="{0ECB44D1-3B02-408D-BE64-994F5C4C2B25}" srcOrd="0" destOrd="0" presId="urn:microsoft.com/office/officeart/2018/2/layout/IconLabelDescriptionList"/>
    <dgm:cxn modelId="{3E2837C3-8C5E-4C93-AEDA-3B662AC2EFFB}" srcId="{89AAE30A-BEEC-4B29-8711-FFDF2AF4F512}" destId="{ED679FFD-E232-4FFC-A565-DA1D19916A34}" srcOrd="1" destOrd="0" parTransId="{58304E1E-26A5-4944-B271-BF36EB68235C}" sibTransId="{7FF2DE87-1CE0-4F62-AC35-DCAA3BCA1566}"/>
    <dgm:cxn modelId="{7C3048CF-671C-40A3-8519-2316EE73DF8C}" type="presOf" srcId="{ED679FFD-E232-4FFC-A565-DA1D19916A34}" destId="{DF7DC524-876D-47BC-BE1A-451783F366D0}" srcOrd="0" destOrd="1" presId="urn:microsoft.com/office/officeart/2018/2/layout/IconLabelDescriptionList"/>
    <dgm:cxn modelId="{A60042F1-7232-4EE2-8651-B2A9464AA5D4}" type="presOf" srcId="{64FB1ABF-314F-4855-A924-8236D3830FCC}" destId="{DF7DC524-876D-47BC-BE1A-451783F366D0}" srcOrd="0" destOrd="0" presId="urn:microsoft.com/office/officeart/2018/2/layout/IconLabelDescriptionList"/>
    <dgm:cxn modelId="{1EB97FFA-E813-45B7-827C-FAF4E2C32AE7}" srcId="{9D5F0DF7-218C-4D2D-A37A-85E2B64D1840}" destId="{60633EE2-0EA7-4A42-B28A-19D4DBDDE474}" srcOrd="0" destOrd="0" parTransId="{31221164-1E43-4D9B-A17A-CEB1439207E4}" sibTransId="{E7A4124D-36F5-469F-AE8D-39853CB130DB}"/>
    <dgm:cxn modelId="{5B261CAE-6A87-4F18-BBA9-DB81E0CEF955}" type="presParOf" srcId="{1836DC52-22C9-4DDB-B37D-BCB42AE80646}" destId="{D71A8D23-5684-4803-AC25-3EB919D3E3C3}" srcOrd="0" destOrd="0" presId="urn:microsoft.com/office/officeart/2018/2/layout/IconLabelDescriptionList"/>
    <dgm:cxn modelId="{E95F65D6-A25F-4D81-96C6-A8C800E0BCC5}" type="presParOf" srcId="{D71A8D23-5684-4803-AC25-3EB919D3E3C3}" destId="{55B859E0-3829-4EA0-ACE0-DF65BD80F849}" srcOrd="0" destOrd="0" presId="urn:microsoft.com/office/officeart/2018/2/layout/IconLabelDescriptionList"/>
    <dgm:cxn modelId="{D9993730-021D-43B5-8443-9A9A79112273}" type="presParOf" srcId="{D71A8D23-5684-4803-AC25-3EB919D3E3C3}" destId="{D7C5F8D2-3AB8-4028-AE3B-018B1805096C}" srcOrd="1" destOrd="0" presId="urn:microsoft.com/office/officeart/2018/2/layout/IconLabelDescriptionList"/>
    <dgm:cxn modelId="{059154FF-503D-4537-8399-013B22658BF7}" type="presParOf" srcId="{D71A8D23-5684-4803-AC25-3EB919D3E3C3}" destId="{561DE7CD-B82E-4D66-953F-80A80F87D4E4}" srcOrd="2" destOrd="0" presId="urn:microsoft.com/office/officeart/2018/2/layout/IconLabelDescriptionList"/>
    <dgm:cxn modelId="{BC7FF221-083A-4645-BB8B-6D09AB679574}" type="presParOf" srcId="{D71A8D23-5684-4803-AC25-3EB919D3E3C3}" destId="{47CC0DB0-AC95-495D-9B63-6EFC9F4D3DA3}" srcOrd="3" destOrd="0" presId="urn:microsoft.com/office/officeart/2018/2/layout/IconLabelDescriptionList"/>
    <dgm:cxn modelId="{5E1F99AA-A713-4084-AE01-F935B3D0324D}" type="presParOf" srcId="{D71A8D23-5684-4803-AC25-3EB919D3E3C3}" destId="{DF7DC524-876D-47BC-BE1A-451783F366D0}" srcOrd="4" destOrd="0" presId="urn:microsoft.com/office/officeart/2018/2/layout/IconLabelDescriptionList"/>
    <dgm:cxn modelId="{FBB694F2-CE4F-4DE0-B263-8A785094B9B2}" type="presParOf" srcId="{1836DC52-22C9-4DDB-B37D-BCB42AE80646}" destId="{A942C4F4-1338-46F7-B6C1-14F255C71CB5}" srcOrd="1" destOrd="0" presId="urn:microsoft.com/office/officeart/2018/2/layout/IconLabelDescriptionList"/>
    <dgm:cxn modelId="{341A3C33-23B5-479E-9A2C-F89D34808F81}" type="presParOf" srcId="{1836DC52-22C9-4DDB-B37D-BCB42AE80646}" destId="{DC0DC203-8699-437A-8AFA-02120DC9B9EE}" srcOrd="2" destOrd="0" presId="urn:microsoft.com/office/officeart/2018/2/layout/IconLabelDescriptionList"/>
    <dgm:cxn modelId="{6C656B4F-1598-47D3-8F3A-5D617C4A30A6}" type="presParOf" srcId="{DC0DC203-8699-437A-8AFA-02120DC9B9EE}" destId="{C192A12F-741B-4B56-9002-60CF12524DA8}" srcOrd="0" destOrd="0" presId="urn:microsoft.com/office/officeart/2018/2/layout/IconLabelDescriptionList"/>
    <dgm:cxn modelId="{86F652E9-0ECB-440C-95E8-F315FC8BB262}" type="presParOf" srcId="{DC0DC203-8699-437A-8AFA-02120DC9B9EE}" destId="{0FAAEF07-62B4-4886-8AAC-52DE78C96717}" srcOrd="1" destOrd="0" presId="urn:microsoft.com/office/officeart/2018/2/layout/IconLabelDescriptionList"/>
    <dgm:cxn modelId="{49971FA4-A52F-4032-A59A-86BE51B605F7}" type="presParOf" srcId="{DC0DC203-8699-437A-8AFA-02120DC9B9EE}" destId="{0ECB44D1-3B02-408D-BE64-994F5C4C2B25}" srcOrd="2" destOrd="0" presId="urn:microsoft.com/office/officeart/2018/2/layout/IconLabelDescriptionList"/>
    <dgm:cxn modelId="{83C21376-F04A-4815-B80E-71939DBB4BB3}" type="presParOf" srcId="{DC0DC203-8699-437A-8AFA-02120DC9B9EE}" destId="{9709721A-FC44-43D6-8CBC-AFF1336F92CD}" srcOrd="3" destOrd="0" presId="urn:microsoft.com/office/officeart/2018/2/layout/IconLabelDescriptionList"/>
    <dgm:cxn modelId="{A1997F75-A6A8-46FF-8C30-49B4F54DACED}" type="presParOf" srcId="{DC0DC203-8699-437A-8AFA-02120DC9B9EE}" destId="{652AEE4B-914E-4748-9EC0-76D90D89BE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6C1F67-65E6-4C93-B087-065857B1B0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4B07A-618B-426D-8367-AB567E4035D9}">
      <dgm:prSet/>
      <dgm:spPr/>
      <dgm:t>
        <a:bodyPr/>
        <a:lstStyle/>
        <a:p>
          <a:pPr>
            <a:lnSpc>
              <a:spcPct val="100000"/>
            </a:lnSpc>
          </a:pPr>
          <a:r>
            <a:rPr lang="fr-CA" dirty="0"/>
            <a:t>Diminution du temps consacré à la cuisine</a:t>
          </a:r>
          <a:endParaRPr lang="en-US" dirty="0"/>
        </a:p>
      </dgm:t>
    </dgm:pt>
    <dgm:pt modelId="{58C8CDD7-8423-4821-AD1A-446947EDDAA4}" type="parTrans" cxnId="{9EF6CC2F-05A9-4B7D-AF0E-28F449D44013}">
      <dgm:prSet/>
      <dgm:spPr/>
      <dgm:t>
        <a:bodyPr/>
        <a:lstStyle/>
        <a:p>
          <a:endParaRPr lang="en-US"/>
        </a:p>
      </dgm:t>
    </dgm:pt>
    <dgm:pt modelId="{A3D42E6F-A576-440D-844F-490A9BE6B5F2}" type="sibTrans" cxnId="{9EF6CC2F-05A9-4B7D-AF0E-28F449D44013}">
      <dgm:prSet/>
      <dgm:spPr/>
      <dgm:t>
        <a:bodyPr/>
        <a:lstStyle/>
        <a:p>
          <a:pPr>
            <a:lnSpc>
              <a:spcPct val="100000"/>
            </a:lnSpc>
          </a:pPr>
          <a:endParaRPr lang="en-US"/>
        </a:p>
      </dgm:t>
    </dgm:pt>
    <dgm:pt modelId="{6DADD4E1-3CFD-42C0-B2C1-9CA09865A29A}">
      <dgm:prSet/>
      <dgm:spPr/>
      <dgm:t>
        <a:bodyPr/>
        <a:lstStyle/>
        <a:p>
          <a:pPr>
            <a:lnSpc>
              <a:spcPct val="100000"/>
            </a:lnSpc>
          </a:pPr>
          <a:r>
            <a:rPr lang="fr-CA"/>
            <a:t>Augmentation de la consommation de collations</a:t>
          </a:r>
          <a:endParaRPr lang="en-US"/>
        </a:p>
      </dgm:t>
    </dgm:pt>
    <dgm:pt modelId="{54F3DF5A-8768-4978-AFC3-248B86662CB2}" type="parTrans" cxnId="{39553AD0-E12F-4342-902A-E05036628E98}">
      <dgm:prSet/>
      <dgm:spPr/>
      <dgm:t>
        <a:bodyPr/>
        <a:lstStyle/>
        <a:p>
          <a:endParaRPr lang="en-US"/>
        </a:p>
      </dgm:t>
    </dgm:pt>
    <dgm:pt modelId="{6ED0652F-9DA6-416D-8339-D2EEC48742AB}" type="sibTrans" cxnId="{39553AD0-E12F-4342-902A-E05036628E98}">
      <dgm:prSet/>
      <dgm:spPr/>
      <dgm:t>
        <a:bodyPr/>
        <a:lstStyle/>
        <a:p>
          <a:endParaRPr lang="en-US"/>
        </a:p>
      </dgm:t>
    </dgm:pt>
    <dgm:pt modelId="{08A9344C-0E03-4B4D-BB8A-6EC9720513EF}">
      <dgm:prSet/>
      <dgm:spPr/>
      <dgm:t>
        <a:bodyPr/>
        <a:lstStyle/>
        <a:p>
          <a:pPr>
            <a:lnSpc>
              <a:spcPct val="100000"/>
            </a:lnSpc>
          </a:pPr>
          <a:r>
            <a:rPr lang="fr-CA" dirty="0"/>
            <a:t>Augmentation de la consommation de plats emballés et prêts à servir</a:t>
          </a:r>
          <a:endParaRPr lang="en-US" dirty="0"/>
        </a:p>
      </dgm:t>
    </dgm:pt>
    <dgm:pt modelId="{804D3C9A-C84A-4B8D-8B9C-A95C7901EADB}" type="sibTrans" cxnId="{F40C6D41-22E4-4BA5-9792-DE2148299807}">
      <dgm:prSet/>
      <dgm:spPr/>
      <dgm:t>
        <a:bodyPr/>
        <a:lstStyle/>
        <a:p>
          <a:endParaRPr lang="en-US"/>
        </a:p>
      </dgm:t>
    </dgm:pt>
    <dgm:pt modelId="{30453AAA-8191-4B86-BE82-21D5FCC69A31}" type="parTrans" cxnId="{F40C6D41-22E4-4BA5-9792-DE2148299807}">
      <dgm:prSet/>
      <dgm:spPr/>
      <dgm:t>
        <a:bodyPr/>
        <a:lstStyle/>
        <a:p>
          <a:endParaRPr lang="en-US"/>
        </a:p>
      </dgm:t>
    </dgm:pt>
    <dgm:pt modelId="{CF6ADB44-E330-4245-8186-559C6B1BE54A}">
      <dgm:prSet/>
      <dgm:spPr/>
      <dgm:t>
        <a:bodyPr/>
        <a:lstStyle/>
        <a:p>
          <a:pPr>
            <a:lnSpc>
              <a:spcPct val="100000"/>
            </a:lnSpc>
          </a:pPr>
          <a:r>
            <a:rPr lang="fr-CA" dirty="0"/>
            <a:t>Diminution de la planification des menus</a:t>
          </a:r>
          <a:endParaRPr lang="en-US" dirty="0"/>
        </a:p>
      </dgm:t>
    </dgm:pt>
    <dgm:pt modelId="{E0BA6584-3521-4A3C-89BA-C3F8CB9CC0EF}" type="sibTrans" cxnId="{9A3D2147-7528-4804-B507-D188638C710E}">
      <dgm:prSet/>
      <dgm:spPr/>
      <dgm:t>
        <a:bodyPr/>
        <a:lstStyle/>
        <a:p>
          <a:pPr>
            <a:lnSpc>
              <a:spcPct val="100000"/>
            </a:lnSpc>
          </a:pPr>
          <a:endParaRPr lang="en-US"/>
        </a:p>
      </dgm:t>
    </dgm:pt>
    <dgm:pt modelId="{CCDB00C3-7311-47B2-9037-29B6B27E4F2C}" type="parTrans" cxnId="{9A3D2147-7528-4804-B507-D188638C710E}">
      <dgm:prSet/>
      <dgm:spPr/>
      <dgm:t>
        <a:bodyPr/>
        <a:lstStyle/>
        <a:p>
          <a:endParaRPr lang="en-US"/>
        </a:p>
      </dgm:t>
    </dgm:pt>
    <dgm:pt modelId="{AA39023D-B125-432E-854D-E7B3EC95F503}" type="pres">
      <dgm:prSet presAssocID="{4F6C1F67-65E6-4C93-B087-065857B1B011}" presName="root" presStyleCnt="0">
        <dgm:presLayoutVars>
          <dgm:dir/>
          <dgm:resizeHandles val="exact"/>
        </dgm:presLayoutVars>
      </dgm:prSet>
      <dgm:spPr/>
    </dgm:pt>
    <dgm:pt modelId="{12F23B9D-FEBB-43AF-A0BD-99C476E6B91C}" type="pres">
      <dgm:prSet presAssocID="{4F6C1F67-65E6-4C93-B087-065857B1B011}" presName="container" presStyleCnt="0">
        <dgm:presLayoutVars>
          <dgm:dir/>
          <dgm:resizeHandles val="exact"/>
        </dgm:presLayoutVars>
      </dgm:prSet>
      <dgm:spPr/>
    </dgm:pt>
    <dgm:pt modelId="{720602A3-77DE-4949-8A57-1A6BC55C586D}" type="pres">
      <dgm:prSet presAssocID="{C454B07A-618B-426D-8367-AB567E4035D9}" presName="compNode" presStyleCnt="0"/>
      <dgm:spPr/>
    </dgm:pt>
    <dgm:pt modelId="{A432D42B-306A-44A7-AD12-78743DE7FAEC}" type="pres">
      <dgm:prSet presAssocID="{C454B07A-618B-426D-8367-AB567E4035D9}" presName="iconBgRect" presStyleLbl="bgShp" presStyleIdx="0" presStyleCnt="4"/>
      <dgm:spPr/>
    </dgm:pt>
    <dgm:pt modelId="{2702538D-0962-4F92-B756-27BCCAF54EDB}" type="pres">
      <dgm:prSet presAssocID="{C454B07A-618B-426D-8367-AB567E4035D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k and knife"/>
        </a:ext>
      </dgm:extLst>
    </dgm:pt>
    <dgm:pt modelId="{4000C866-6121-49C1-85BC-66042854B239}" type="pres">
      <dgm:prSet presAssocID="{C454B07A-618B-426D-8367-AB567E4035D9}" presName="spaceRect" presStyleCnt="0"/>
      <dgm:spPr/>
    </dgm:pt>
    <dgm:pt modelId="{2CC43928-A8B1-46E4-A6D2-BABD6CA9BF32}" type="pres">
      <dgm:prSet presAssocID="{C454B07A-618B-426D-8367-AB567E4035D9}" presName="textRect" presStyleLbl="revTx" presStyleIdx="0" presStyleCnt="4">
        <dgm:presLayoutVars>
          <dgm:chMax val="1"/>
          <dgm:chPref val="1"/>
        </dgm:presLayoutVars>
      </dgm:prSet>
      <dgm:spPr/>
    </dgm:pt>
    <dgm:pt modelId="{4CA132F8-67E3-449C-A73A-0369364DD53C}" type="pres">
      <dgm:prSet presAssocID="{A3D42E6F-A576-440D-844F-490A9BE6B5F2}" presName="sibTrans" presStyleLbl="sibTrans2D1" presStyleIdx="0" presStyleCnt="0"/>
      <dgm:spPr/>
    </dgm:pt>
    <dgm:pt modelId="{B7F86CFA-5459-4BDF-8161-F30687F87D06}" type="pres">
      <dgm:prSet presAssocID="{CF6ADB44-E330-4245-8186-559C6B1BE54A}" presName="compNode" presStyleCnt="0"/>
      <dgm:spPr/>
    </dgm:pt>
    <dgm:pt modelId="{B6C5725D-6C18-4D8E-B19B-D4FF33EACAE8}" type="pres">
      <dgm:prSet presAssocID="{CF6ADB44-E330-4245-8186-559C6B1BE54A}" presName="iconBgRect" presStyleLbl="bgShp" presStyleIdx="1" presStyleCnt="4"/>
      <dgm:spPr/>
    </dgm:pt>
    <dgm:pt modelId="{C50E6F4E-C7A6-4E4F-A42A-B1A2E89C1069}" type="pres">
      <dgm:prSet presAssocID="{CF6ADB44-E330-4245-8186-559C6B1B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F9B8BAD8-77C8-41F4-8C49-490649A68420}" type="pres">
      <dgm:prSet presAssocID="{CF6ADB44-E330-4245-8186-559C6B1BE54A}" presName="spaceRect" presStyleCnt="0"/>
      <dgm:spPr/>
    </dgm:pt>
    <dgm:pt modelId="{96DB9D95-625A-44C0-B4D6-7E28557345B3}" type="pres">
      <dgm:prSet presAssocID="{CF6ADB44-E330-4245-8186-559C6B1BE54A}" presName="textRect" presStyleLbl="revTx" presStyleIdx="1" presStyleCnt="4">
        <dgm:presLayoutVars>
          <dgm:chMax val="1"/>
          <dgm:chPref val="1"/>
        </dgm:presLayoutVars>
      </dgm:prSet>
      <dgm:spPr/>
    </dgm:pt>
    <dgm:pt modelId="{405B7543-A32C-477F-9DCC-CDD95835B3F5}" type="pres">
      <dgm:prSet presAssocID="{E0BA6584-3521-4A3C-89BA-C3F8CB9CC0EF}" presName="sibTrans" presStyleLbl="sibTrans2D1" presStyleIdx="0" presStyleCnt="0"/>
      <dgm:spPr/>
    </dgm:pt>
    <dgm:pt modelId="{CA95A18C-70F5-417B-9C3F-8AFF259E25A1}" type="pres">
      <dgm:prSet presAssocID="{08A9344C-0E03-4B4D-BB8A-6EC9720513EF}" presName="compNode" presStyleCnt="0"/>
      <dgm:spPr/>
    </dgm:pt>
    <dgm:pt modelId="{46E4E8F2-8B6F-4521-AA3F-E4819055AB46}" type="pres">
      <dgm:prSet presAssocID="{08A9344C-0E03-4B4D-BB8A-6EC9720513EF}" presName="iconBgRect" presStyleLbl="bgShp" presStyleIdx="2" presStyleCnt="4"/>
      <dgm:spPr/>
    </dgm:pt>
    <dgm:pt modelId="{8AF4FB93-98AC-4226-8751-07BB3A489BE7}" type="pres">
      <dgm:prSet presAssocID="{08A9344C-0E03-4B4D-BB8A-6EC9720513E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ur"/>
        </a:ext>
      </dgm:extLst>
    </dgm:pt>
    <dgm:pt modelId="{1A11FDFE-E7B3-4D22-A592-457A07D6BEEF}" type="pres">
      <dgm:prSet presAssocID="{08A9344C-0E03-4B4D-BB8A-6EC9720513EF}" presName="spaceRect" presStyleCnt="0"/>
      <dgm:spPr/>
    </dgm:pt>
    <dgm:pt modelId="{4314A9B7-7392-475B-AE95-C2D1F78DB881}" type="pres">
      <dgm:prSet presAssocID="{08A9344C-0E03-4B4D-BB8A-6EC9720513EF}" presName="textRect" presStyleLbl="revTx" presStyleIdx="2" presStyleCnt="4">
        <dgm:presLayoutVars>
          <dgm:chMax val="1"/>
          <dgm:chPref val="1"/>
        </dgm:presLayoutVars>
      </dgm:prSet>
      <dgm:spPr/>
    </dgm:pt>
    <dgm:pt modelId="{D72E73F1-EFAB-4B65-A431-E978EEAE8C01}" type="pres">
      <dgm:prSet presAssocID="{804D3C9A-C84A-4B8D-8B9C-A95C7901EADB}" presName="sibTrans" presStyleLbl="sibTrans2D1" presStyleIdx="0" presStyleCnt="0"/>
      <dgm:spPr/>
    </dgm:pt>
    <dgm:pt modelId="{486788E9-51CB-45FC-8C40-1863A8B1BFD1}" type="pres">
      <dgm:prSet presAssocID="{6DADD4E1-3CFD-42C0-B2C1-9CA09865A29A}" presName="compNode" presStyleCnt="0"/>
      <dgm:spPr/>
    </dgm:pt>
    <dgm:pt modelId="{51C09344-6808-4055-B4F5-D3DAABADCEE6}" type="pres">
      <dgm:prSet presAssocID="{6DADD4E1-3CFD-42C0-B2C1-9CA09865A29A}" presName="iconBgRect" presStyleLbl="bgShp" presStyleIdx="3" presStyleCnt="4"/>
      <dgm:spPr/>
    </dgm:pt>
    <dgm:pt modelId="{E50B1C77-5FE2-4849-A307-BE9417BA81A9}" type="pres">
      <dgm:prSet presAssocID="{6DADD4E1-3CFD-42C0-B2C1-9CA09865A29A}"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F19D729-4EE5-44E7-8F86-DEF12EBF810F}" type="pres">
      <dgm:prSet presAssocID="{6DADD4E1-3CFD-42C0-B2C1-9CA09865A29A}" presName="spaceRect" presStyleCnt="0"/>
      <dgm:spPr/>
    </dgm:pt>
    <dgm:pt modelId="{71304C70-9146-475A-B243-43BE765F73FE}" type="pres">
      <dgm:prSet presAssocID="{6DADD4E1-3CFD-42C0-B2C1-9CA09865A29A}" presName="textRect" presStyleLbl="revTx" presStyleIdx="3" presStyleCnt="4">
        <dgm:presLayoutVars>
          <dgm:chMax val="1"/>
          <dgm:chPref val="1"/>
        </dgm:presLayoutVars>
      </dgm:prSet>
      <dgm:spPr/>
    </dgm:pt>
  </dgm:ptLst>
  <dgm:cxnLst>
    <dgm:cxn modelId="{B06D321E-B3E4-43CC-86E3-83DF8CF4D6AE}" type="presOf" srcId="{CF6ADB44-E330-4245-8186-559C6B1BE54A}" destId="{96DB9D95-625A-44C0-B4D6-7E28557345B3}" srcOrd="0" destOrd="0" presId="urn:microsoft.com/office/officeart/2018/2/layout/IconCircleList"/>
    <dgm:cxn modelId="{21599A21-CE49-4366-94E6-8E5F7CD97012}" type="presOf" srcId="{08A9344C-0E03-4B4D-BB8A-6EC9720513EF}" destId="{4314A9B7-7392-475B-AE95-C2D1F78DB881}" srcOrd="0" destOrd="0" presId="urn:microsoft.com/office/officeart/2018/2/layout/IconCircleList"/>
    <dgm:cxn modelId="{9EF6CC2F-05A9-4B7D-AF0E-28F449D44013}" srcId="{4F6C1F67-65E6-4C93-B087-065857B1B011}" destId="{C454B07A-618B-426D-8367-AB567E4035D9}" srcOrd="0" destOrd="0" parTransId="{58C8CDD7-8423-4821-AD1A-446947EDDAA4}" sibTransId="{A3D42E6F-A576-440D-844F-490A9BE6B5F2}"/>
    <dgm:cxn modelId="{6391F934-2FEB-4022-8F13-C3E731D73CBB}" type="presOf" srcId="{E0BA6584-3521-4A3C-89BA-C3F8CB9CC0EF}" destId="{405B7543-A32C-477F-9DCC-CDD95835B3F5}" srcOrd="0" destOrd="0" presId="urn:microsoft.com/office/officeart/2018/2/layout/IconCircleList"/>
    <dgm:cxn modelId="{F40C6D41-22E4-4BA5-9792-DE2148299807}" srcId="{4F6C1F67-65E6-4C93-B087-065857B1B011}" destId="{08A9344C-0E03-4B4D-BB8A-6EC9720513EF}" srcOrd="2" destOrd="0" parTransId="{30453AAA-8191-4B86-BE82-21D5FCC69A31}" sibTransId="{804D3C9A-C84A-4B8D-8B9C-A95C7901EADB}"/>
    <dgm:cxn modelId="{9A3D2147-7528-4804-B507-D188638C710E}" srcId="{4F6C1F67-65E6-4C93-B087-065857B1B011}" destId="{CF6ADB44-E330-4245-8186-559C6B1BE54A}" srcOrd="1" destOrd="0" parTransId="{CCDB00C3-7311-47B2-9037-29B6B27E4F2C}" sibTransId="{E0BA6584-3521-4A3C-89BA-C3F8CB9CC0EF}"/>
    <dgm:cxn modelId="{3ED6996E-2080-4915-92F8-D4CB0DC50E17}" type="presOf" srcId="{804D3C9A-C84A-4B8D-8B9C-A95C7901EADB}" destId="{D72E73F1-EFAB-4B65-A431-E978EEAE8C01}" srcOrd="0" destOrd="0" presId="urn:microsoft.com/office/officeart/2018/2/layout/IconCircleList"/>
    <dgm:cxn modelId="{9F3B1B77-DC7C-498A-99E9-5298F266EF9C}" type="presOf" srcId="{4F6C1F67-65E6-4C93-B087-065857B1B011}" destId="{AA39023D-B125-432E-854D-E7B3EC95F503}" srcOrd="0" destOrd="0" presId="urn:microsoft.com/office/officeart/2018/2/layout/IconCircleList"/>
    <dgm:cxn modelId="{86ED9E77-16FE-4DE7-A787-0DE3AB36333C}" type="presOf" srcId="{A3D42E6F-A576-440D-844F-490A9BE6B5F2}" destId="{4CA132F8-67E3-449C-A73A-0369364DD53C}" srcOrd="0" destOrd="0" presId="urn:microsoft.com/office/officeart/2018/2/layout/IconCircleList"/>
    <dgm:cxn modelId="{9D9FAC83-995E-412A-89D5-9552B9A048C6}" type="presOf" srcId="{6DADD4E1-3CFD-42C0-B2C1-9CA09865A29A}" destId="{71304C70-9146-475A-B243-43BE765F73FE}" srcOrd="0" destOrd="0" presId="urn:microsoft.com/office/officeart/2018/2/layout/IconCircleList"/>
    <dgm:cxn modelId="{E2F14896-6114-4559-84FC-2916055896F5}" type="presOf" srcId="{C454B07A-618B-426D-8367-AB567E4035D9}" destId="{2CC43928-A8B1-46E4-A6D2-BABD6CA9BF32}" srcOrd="0" destOrd="0" presId="urn:microsoft.com/office/officeart/2018/2/layout/IconCircleList"/>
    <dgm:cxn modelId="{39553AD0-E12F-4342-902A-E05036628E98}" srcId="{4F6C1F67-65E6-4C93-B087-065857B1B011}" destId="{6DADD4E1-3CFD-42C0-B2C1-9CA09865A29A}" srcOrd="3" destOrd="0" parTransId="{54F3DF5A-8768-4978-AFC3-248B86662CB2}" sibTransId="{6ED0652F-9DA6-416D-8339-D2EEC48742AB}"/>
    <dgm:cxn modelId="{BB6E4365-E929-4524-858C-E58EFFD32F65}" type="presParOf" srcId="{AA39023D-B125-432E-854D-E7B3EC95F503}" destId="{12F23B9D-FEBB-43AF-A0BD-99C476E6B91C}" srcOrd="0" destOrd="0" presId="urn:microsoft.com/office/officeart/2018/2/layout/IconCircleList"/>
    <dgm:cxn modelId="{A71799ED-BFC0-4970-AEFE-3194CCE5D127}" type="presParOf" srcId="{12F23B9D-FEBB-43AF-A0BD-99C476E6B91C}" destId="{720602A3-77DE-4949-8A57-1A6BC55C586D}" srcOrd="0" destOrd="0" presId="urn:microsoft.com/office/officeart/2018/2/layout/IconCircleList"/>
    <dgm:cxn modelId="{83F9894B-02CC-4A48-B6D8-DA5A42E7CA42}" type="presParOf" srcId="{720602A3-77DE-4949-8A57-1A6BC55C586D}" destId="{A432D42B-306A-44A7-AD12-78743DE7FAEC}" srcOrd="0" destOrd="0" presId="urn:microsoft.com/office/officeart/2018/2/layout/IconCircleList"/>
    <dgm:cxn modelId="{209CD0CE-C0D8-475D-882E-E200507D4D54}" type="presParOf" srcId="{720602A3-77DE-4949-8A57-1A6BC55C586D}" destId="{2702538D-0962-4F92-B756-27BCCAF54EDB}" srcOrd="1" destOrd="0" presId="urn:microsoft.com/office/officeart/2018/2/layout/IconCircleList"/>
    <dgm:cxn modelId="{6A28CDED-AFA1-4004-80BE-47AEB267CC8E}" type="presParOf" srcId="{720602A3-77DE-4949-8A57-1A6BC55C586D}" destId="{4000C866-6121-49C1-85BC-66042854B239}" srcOrd="2" destOrd="0" presId="urn:microsoft.com/office/officeart/2018/2/layout/IconCircleList"/>
    <dgm:cxn modelId="{722DA810-52C7-48E2-85BF-B59034DC7AFA}" type="presParOf" srcId="{720602A3-77DE-4949-8A57-1A6BC55C586D}" destId="{2CC43928-A8B1-46E4-A6D2-BABD6CA9BF32}" srcOrd="3" destOrd="0" presId="urn:microsoft.com/office/officeart/2018/2/layout/IconCircleList"/>
    <dgm:cxn modelId="{D7B48231-B441-4C83-9F29-13D1C708D0FF}" type="presParOf" srcId="{12F23B9D-FEBB-43AF-A0BD-99C476E6B91C}" destId="{4CA132F8-67E3-449C-A73A-0369364DD53C}" srcOrd="1" destOrd="0" presId="urn:microsoft.com/office/officeart/2018/2/layout/IconCircleList"/>
    <dgm:cxn modelId="{3CB9237E-99A6-4EE0-93E2-F5A003D09B94}" type="presParOf" srcId="{12F23B9D-FEBB-43AF-A0BD-99C476E6B91C}" destId="{B7F86CFA-5459-4BDF-8161-F30687F87D06}" srcOrd="2" destOrd="0" presId="urn:microsoft.com/office/officeart/2018/2/layout/IconCircleList"/>
    <dgm:cxn modelId="{67E9F75D-CF38-4A32-8DCC-C1D0CF01DBC1}" type="presParOf" srcId="{B7F86CFA-5459-4BDF-8161-F30687F87D06}" destId="{B6C5725D-6C18-4D8E-B19B-D4FF33EACAE8}" srcOrd="0" destOrd="0" presId="urn:microsoft.com/office/officeart/2018/2/layout/IconCircleList"/>
    <dgm:cxn modelId="{4D7744CF-A5F3-4C3C-A1AB-0F9E1ABD5B7C}" type="presParOf" srcId="{B7F86CFA-5459-4BDF-8161-F30687F87D06}" destId="{C50E6F4E-C7A6-4E4F-A42A-B1A2E89C1069}" srcOrd="1" destOrd="0" presId="urn:microsoft.com/office/officeart/2018/2/layout/IconCircleList"/>
    <dgm:cxn modelId="{D15BC91A-7FC9-479A-91E5-F3A17320349B}" type="presParOf" srcId="{B7F86CFA-5459-4BDF-8161-F30687F87D06}" destId="{F9B8BAD8-77C8-41F4-8C49-490649A68420}" srcOrd="2" destOrd="0" presId="urn:microsoft.com/office/officeart/2018/2/layout/IconCircleList"/>
    <dgm:cxn modelId="{041B56BD-47E0-4B55-B54E-59B46823752C}" type="presParOf" srcId="{B7F86CFA-5459-4BDF-8161-F30687F87D06}" destId="{96DB9D95-625A-44C0-B4D6-7E28557345B3}" srcOrd="3" destOrd="0" presId="urn:microsoft.com/office/officeart/2018/2/layout/IconCircleList"/>
    <dgm:cxn modelId="{1955E019-9023-43B2-8280-914BCD505A34}" type="presParOf" srcId="{12F23B9D-FEBB-43AF-A0BD-99C476E6B91C}" destId="{405B7543-A32C-477F-9DCC-CDD95835B3F5}" srcOrd="3" destOrd="0" presId="urn:microsoft.com/office/officeart/2018/2/layout/IconCircleList"/>
    <dgm:cxn modelId="{14A40100-92C6-4F47-BB5B-97FFEA185059}" type="presParOf" srcId="{12F23B9D-FEBB-43AF-A0BD-99C476E6B91C}" destId="{CA95A18C-70F5-417B-9C3F-8AFF259E25A1}" srcOrd="4" destOrd="0" presId="urn:microsoft.com/office/officeart/2018/2/layout/IconCircleList"/>
    <dgm:cxn modelId="{EA003FF0-9EED-4EAC-9B82-4E4C0DABB6B5}" type="presParOf" srcId="{CA95A18C-70F5-417B-9C3F-8AFF259E25A1}" destId="{46E4E8F2-8B6F-4521-AA3F-E4819055AB46}" srcOrd="0" destOrd="0" presId="urn:microsoft.com/office/officeart/2018/2/layout/IconCircleList"/>
    <dgm:cxn modelId="{85DE4B0C-6EFF-42E2-8422-5FF6E38BF0AF}" type="presParOf" srcId="{CA95A18C-70F5-417B-9C3F-8AFF259E25A1}" destId="{8AF4FB93-98AC-4226-8751-07BB3A489BE7}" srcOrd="1" destOrd="0" presId="urn:microsoft.com/office/officeart/2018/2/layout/IconCircleList"/>
    <dgm:cxn modelId="{8D533BD3-EA16-40EC-A61E-34EA5F63B76E}" type="presParOf" srcId="{CA95A18C-70F5-417B-9C3F-8AFF259E25A1}" destId="{1A11FDFE-E7B3-4D22-A592-457A07D6BEEF}" srcOrd="2" destOrd="0" presId="urn:microsoft.com/office/officeart/2018/2/layout/IconCircleList"/>
    <dgm:cxn modelId="{C4DE453F-48AD-4820-A178-30B61985AD1E}" type="presParOf" srcId="{CA95A18C-70F5-417B-9C3F-8AFF259E25A1}" destId="{4314A9B7-7392-475B-AE95-C2D1F78DB881}" srcOrd="3" destOrd="0" presId="urn:microsoft.com/office/officeart/2018/2/layout/IconCircleList"/>
    <dgm:cxn modelId="{D220BE2A-5433-4A29-B66C-6645C3668CE6}" type="presParOf" srcId="{12F23B9D-FEBB-43AF-A0BD-99C476E6B91C}" destId="{D72E73F1-EFAB-4B65-A431-E978EEAE8C01}" srcOrd="5" destOrd="0" presId="urn:microsoft.com/office/officeart/2018/2/layout/IconCircleList"/>
    <dgm:cxn modelId="{459A2E07-E02B-45A7-9ABB-9701BFDF92BB}" type="presParOf" srcId="{12F23B9D-FEBB-43AF-A0BD-99C476E6B91C}" destId="{486788E9-51CB-45FC-8C40-1863A8B1BFD1}" srcOrd="6" destOrd="0" presId="urn:microsoft.com/office/officeart/2018/2/layout/IconCircleList"/>
    <dgm:cxn modelId="{03A96876-57D2-4B32-B031-9B949F86C004}" type="presParOf" srcId="{486788E9-51CB-45FC-8C40-1863A8B1BFD1}" destId="{51C09344-6808-4055-B4F5-D3DAABADCEE6}" srcOrd="0" destOrd="0" presId="urn:microsoft.com/office/officeart/2018/2/layout/IconCircleList"/>
    <dgm:cxn modelId="{2BA3173B-C631-4956-AAE4-B6C0C330B619}" type="presParOf" srcId="{486788E9-51CB-45FC-8C40-1863A8B1BFD1}" destId="{E50B1C77-5FE2-4849-A307-BE9417BA81A9}" srcOrd="1" destOrd="0" presId="urn:microsoft.com/office/officeart/2018/2/layout/IconCircleList"/>
    <dgm:cxn modelId="{D2623DD0-D76E-485E-A95E-00C356377836}" type="presParOf" srcId="{486788E9-51CB-45FC-8C40-1863A8B1BFD1}" destId="{AF19D729-4EE5-44E7-8F86-DEF12EBF810F}" srcOrd="2" destOrd="0" presId="urn:microsoft.com/office/officeart/2018/2/layout/IconCircleList"/>
    <dgm:cxn modelId="{E0A7E03A-4E4F-4626-BC5B-61519F587563}" type="presParOf" srcId="{486788E9-51CB-45FC-8C40-1863A8B1BFD1}" destId="{71304C70-9146-475A-B243-43BE765F73F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2633"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l’accès au logement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 </a:t>
          </a:r>
          <a:endParaRPr lang="en-US" sz="1600" kern="1200" dirty="0">
            <a:latin typeface="Bierstadt" panose="020B0004020202020204" pitchFamily="34" charset="0"/>
          </a:endParaRPr>
        </a:p>
      </dsp:txBody>
      <dsp:txXfrm>
        <a:off x="63815" y="530387"/>
        <a:ext cx="1966505" cy="1130957"/>
      </dsp:txXfrm>
    </dsp:sp>
    <dsp:sp modelId="{927CFD5E-8467-4B66-93D8-2666BA8F5088}">
      <dsp:nvSpPr>
        <dsp:cNvPr id="0" name=""/>
        <dsp:cNvSpPr/>
      </dsp:nvSpPr>
      <dsp:spPr>
        <a:xfrm>
          <a:off x="2300389"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Développement social territorial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3</a:t>
          </a:r>
          <a:endParaRPr lang="en-US" sz="1600" kern="1200" dirty="0">
            <a:latin typeface="Bierstadt" panose="020B0004020202020204" pitchFamily="34" charset="0"/>
          </a:endParaRPr>
        </a:p>
      </dsp:txBody>
      <dsp:txXfrm>
        <a:off x="2361571" y="530387"/>
        <a:ext cx="1966505" cy="1130957"/>
      </dsp:txXfrm>
    </dsp:sp>
    <dsp:sp modelId="{27E36485-7A01-4D93-8E70-3FEEA7250875}">
      <dsp:nvSpPr>
        <dsp:cNvPr id="0" name=""/>
        <dsp:cNvSpPr/>
      </dsp:nvSpPr>
      <dsp:spPr>
        <a:xfrm>
          <a:off x="4598145"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Mesure d’insertion à l’emploi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4</a:t>
          </a:r>
          <a:endParaRPr lang="en-US" sz="1600" kern="1200" dirty="0">
            <a:latin typeface="Bierstadt" panose="020B0004020202020204" pitchFamily="34" charset="0"/>
          </a:endParaRPr>
        </a:p>
      </dsp:txBody>
      <dsp:txXfrm>
        <a:off x="4659327" y="530387"/>
        <a:ext cx="1966505" cy="1130957"/>
      </dsp:txXfrm>
    </dsp:sp>
    <dsp:sp modelId="{7C2F917F-1274-4E8F-BFA3-7E7666E00C7A}">
      <dsp:nvSpPr>
        <dsp:cNvPr id="0" name=""/>
        <dsp:cNvSpPr/>
      </dsp:nvSpPr>
      <dsp:spPr>
        <a:xfrm>
          <a:off x="6895901"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création d’emplois de qualité rémunérés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2</a:t>
          </a:r>
          <a:endParaRPr lang="en-US" sz="1600" kern="1200" dirty="0">
            <a:latin typeface="Bierstadt" panose="020B0004020202020204" pitchFamily="34" charset="0"/>
          </a:endParaRPr>
        </a:p>
      </dsp:txBody>
      <dsp:txXfrm>
        <a:off x="6957083" y="530387"/>
        <a:ext cx="1966505" cy="1130957"/>
      </dsp:txXfrm>
    </dsp:sp>
    <dsp:sp modelId="{079E70F9-8534-43EE-8039-BDFE1867F465}">
      <dsp:nvSpPr>
        <dsp:cNvPr id="0" name=""/>
        <dsp:cNvSpPr/>
      </dsp:nvSpPr>
      <dsp:spPr>
        <a:xfrm>
          <a:off x="1151511"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qualification et à la réussite éducative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3</a:t>
          </a:r>
          <a:endParaRPr lang="en-US" sz="1600" kern="1200" dirty="0">
            <a:latin typeface="Bierstadt" panose="020B0004020202020204" pitchFamily="34" charset="0"/>
          </a:endParaRPr>
        </a:p>
      </dsp:txBody>
      <dsp:txXfrm>
        <a:off x="1212693" y="1992595"/>
        <a:ext cx="1966505" cy="1130957"/>
      </dsp:txXfrm>
    </dsp:sp>
    <dsp:sp modelId="{91473080-D49F-4E1F-AE4A-A2DBC2854A40}">
      <dsp:nvSpPr>
        <dsp:cNvPr id="0" name=""/>
        <dsp:cNvSpPr/>
      </dsp:nvSpPr>
      <dsp:spPr>
        <a:xfrm>
          <a:off x="3449267"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relève agricole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2</a:t>
          </a:r>
          <a:endParaRPr lang="en-US" sz="1600" kern="1200" dirty="0">
            <a:latin typeface="Bierstadt" panose="020B0004020202020204" pitchFamily="34" charset="0"/>
          </a:endParaRPr>
        </a:p>
      </dsp:txBody>
      <dsp:txXfrm>
        <a:off x="3510449" y="1992595"/>
        <a:ext cx="1966505" cy="1130957"/>
      </dsp:txXfrm>
    </dsp:sp>
    <dsp:sp modelId="{454D5814-CB00-4B0F-A69B-10E6B80C4834}">
      <dsp:nvSpPr>
        <dsp:cNvPr id="0" name=""/>
        <dsp:cNvSpPr/>
      </dsp:nvSpPr>
      <dsp:spPr>
        <a:xfrm>
          <a:off x="5747023"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rénovation domiciliaire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5808205" y="1992595"/>
        <a:ext cx="1966505" cy="113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312"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de surveillance des aubaines et de couponnage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a:t>
          </a:r>
        </a:p>
      </dsp:txBody>
      <dsp:txXfrm>
        <a:off x="80282" y="348881"/>
        <a:ext cx="2473967" cy="1422804"/>
      </dsp:txXfrm>
    </dsp:sp>
    <dsp:sp modelId="{927CFD5E-8467-4B66-93D8-2666BA8F5088}">
      <dsp:nvSpPr>
        <dsp:cNvPr id="0" name=""/>
        <dsp:cNvSpPr/>
      </dsp:nvSpPr>
      <dsp:spPr>
        <a:xfrm>
          <a:off x="2894010"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gestion budgétaires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a:t>
          </a:r>
          <a:endParaRPr lang="en-US" sz="2000" b="1" kern="1200" dirty="0">
            <a:effectLst/>
            <a:latin typeface="Bierstadt" panose="020B0004020202020204" pitchFamily="34" charset="0"/>
          </a:endParaRPr>
        </a:p>
      </dsp:txBody>
      <dsp:txXfrm>
        <a:off x="2970980" y="348881"/>
        <a:ext cx="2473967" cy="1422804"/>
      </dsp:txXfrm>
    </dsp:sp>
    <dsp:sp modelId="{27E36485-7A01-4D93-8E70-3FEEA7250875}">
      <dsp:nvSpPr>
        <dsp:cNvPr id="0" name=""/>
        <dsp:cNvSpPr/>
      </dsp:nvSpPr>
      <dsp:spPr>
        <a:xfrm>
          <a:off x="5784709"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sur la conservation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8</a:t>
          </a:r>
        </a:p>
      </dsp:txBody>
      <dsp:txXfrm>
        <a:off x="5861679" y="348881"/>
        <a:ext cx="2473967" cy="1422804"/>
      </dsp:txXfrm>
    </dsp:sp>
    <dsp:sp modelId="{7C2F917F-1274-4E8F-BFA3-7E7666E00C7A}">
      <dsp:nvSpPr>
        <dsp:cNvPr id="0" name=""/>
        <dsp:cNvSpPr/>
      </dsp:nvSpPr>
      <dsp:spPr>
        <a:xfrm>
          <a:off x="8675407"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éducatives et de sensibilisation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31</a:t>
          </a:r>
        </a:p>
      </dsp:txBody>
      <dsp:txXfrm>
        <a:off x="8752377" y="348881"/>
        <a:ext cx="2473967" cy="1422804"/>
      </dsp:txXfrm>
    </dsp:sp>
    <dsp:sp modelId="{079E70F9-8534-43EE-8039-BDFE1867F465}">
      <dsp:nvSpPr>
        <dsp:cNvPr id="0" name=""/>
        <dsp:cNvSpPr/>
      </dsp:nvSpPr>
      <dsp:spPr>
        <a:xfrm>
          <a:off x="1448661"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culinaires et nutritionnels / cuisines éducatives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23</a:t>
          </a:r>
        </a:p>
      </dsp:txBody>
      <dsp:txXfrm>
        <a:off x="1525631" y="2188416"/>
        <a:ext cx="2473967" cy="1422804"/>
      </dsp:txXfrm>
    </dsp:sp>
    <dsp:sp modelId="{D07414D9-427A-454B-8417-3672AF3BD1F5}">
      <dsp:nvSpPr>
        <dsp:cNvPr id="0" name=""/>
        <dsp:cNvSpPr/>
      </dsp:nvSpPr>
      <dsp:spPr>
        <a:xfrm>
          <a:off x="4339360"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jardinage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11</a:t>
          </a:r>
        </a:p>
      </dsp:txBody>
      <dsp:txXfrm>
        <a:off x="4416330" y="2188416"/>
        <a:ext cx="2473967" cy="1422804"/>
      </dsp:txXfrm>
    </dsp:sp>
    <dsp:sp modelId="{5C602A6C-F968-4358-8CFF-7EA5EC495DF4}">
      <dsp:nvSpPr>
        <dsp:cNvPr id="0" name=""/>
        <dsp:cNvSpPr/>
      </dsp:nvSpPr>
      <dsp:spPr>
        <a:xfrm>
          <a:off x="7230058"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Projets éducatifs et de sensibilisation à la gestion des matières résiduelles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18</a:t>
          </a:r>
        </a:p>
      </dsp:txBody>
      <dsp:txXfrm>
        <a:off x="7307028" y="2188416"/>
        <a:ext cx="2473967" cy="1422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FBC57-CE20-4F27-9A19-80435646ED81}">
      <dsp:nvSpPr>
        <dsp:cNvPr id="0" name=""/>
        <dsp:cNvSpPr/>
      </dsp:nvSpPr>
      <dsp:spPr>
        <a:xfrm rot="5400000">
          <a:off x="5325270" y="-1931379"/>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err="1">
              <a:latin typeface="Bierstadt" panose="020B0004020202020204" pitchFamily="34" charset="0"/>
            </a:rPr>
            <a:t>Municar</a:t>
          </a:r>
          <a:r>
            <a:rPr lang="fr-CA" sz="1700" kern="1200" dirty="0">
              <a:latin typeface="Bierstadt" panose="020B0004020202020204" pitchFamily="34" charset="0"/>
            </a:rPr>
            <a:t>, </a:t>
          </a:r>
          <a:r>
            <a:rPr lang="fr-CA" sz="1700" kern="1200" dirty="0" err="1">
              <a:latin typeface="Bierstadt" panose="020B0004020202020204" pitchFamily="34" charset="0"/>
            </a:rPr>
            <a:t>Rouli</a:t>
          </a:r>
          <a:r>
            <a:rPr lang="fr-CA" sz="1700" kern="1200" dirty="0">
              <a:latin typeface="Bierstadt" panose="020B0004020202020204" pitchFamily="34" charset="0"/>
            </a:rPr>
            <a:t>-Bus, Taxi-Bus : covoiturage, transport adapté, urgences non-médicales, voiture-taxi, places en bus scolaires.</a:t>
          </a:r>
          <a:endParaRPr lang="en-US" sz="1700" kern="1200" dirty="0">
            <a:latin typeface="Bierstadt" panose="020B0004020202020204" pitchFamily="34" charset="0"/>
          </a:endParaRPr>
        </a:p>
      </dsp:txBody>
      <dsp:txXfrm rot="-5400000">
        <a:off x="3209544" y="256321"/>
        <a:ext cx="5633882" cy="1330455"/>
      </dsp:txXfrm>
    </dsp:sp>
    <dsp:sp modelId="{C645693E-58C5-496D-8CA1-2C087DD7714F}">
      <dsp:nvSpPr>
        <dsp:cNvPr id="0" name=""/>
        <dsp:cNvSpPr/>
      </dsp:nvSpPr>
      <dsp:spPr>
        <a:xfrm>
          <a:off x="0" y="46"/>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Les services de transport collectifs de la MRC</a:t>
          </a:r>
          <a:endParaRPr lang="en-US" sz="2400" kern="1200" dirty="0">
            <a:latin typeface="Bierstadt" panose="020B0004020202020204" pitchFamily="34" charset="0"/>
          </a:endParaRPr>
        </a:p>
      </dsp:txBody>
      <dsp:txXfrm>
        <a:off x="89968" y="90014"/>
        <a:ext cx="3029608" cy="1663067"/>
      </dsp:txXfrm>
    </dsp:sp>
    <dsp:sp modelId="{4867F8B1-7C10-41D3-AD7E-BD03DC8CAF05}">
      <dsp:nvSpPr>
        <dsp:cNvPr id="0" name=""/>
        <dsp:cNvSpPr/>
      </dsp:nvSpPr>
      <dsp:spPr>
        <a:xfrm rot="5400000">
          <a:off x="5325270" y="3773"/>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ts val="600"/>
            </a:spcAft>
            <a:buChar char="•"/>
          </a:pPr>
          <a:r>
            <a:rPr lang="fr-CA" sz="1700" kern="1200" dirty="0">
              <a:latin typeface="Bierstadt" panose="020B0004020202020204" pitchFamily="34" charset="0"/>
            </a:rPr>
            <a:t>5 initiatives d’aide au transport vers des lieux d’approvisionnement alimentaire.</a:t>
          </a:r>
          <a:endParaRPr lang="en-US" sz="1700" kern="1200" dirty="0">
            <a:latin typeface="Bierstadt" panose="020B0004020202020204" pitchFamily="34" charset="0"/>
          </a:endParaRPr>
        </a:p>
        <a:p>
          <a:pPr marL="171450" lvl="1" indent="-171450" algn="l" defTabSz="755650">
            <a:lnSpc>
              <a:spcPct val="90000"/>
            </a:lnSpc>
            <a:spcBef>
              <a:spcPct val="0"/>
            </a:spcBef>
            <a:spcAft>
              <a:spcPts val="600"/>
            </a:spcAft>
            <a:buChar char="•"/>
          </a:pPr>
          <a:r>
            <a:rPr lang="fr-CA" sz="1700" kern="1200" dirty="0">
              <a:latin typeface="Bierstadt" panose="020B0004020202020204" pitchFamily="34" charset="0"/>
            </a:rPr>
            <a:t>1 programme de tarification sociale des services de transport en commun vers les ressources et organismes en sécurité alimentaire</a:t>
          </a:r>
          <a:endParaRPr lang="en-US" sz="1700" kern="1200" dirty="0">
            <a:latin typeface="Bierstadt" panose="020B0004020202020204" pitchFamily="34" charset="0"/>
          </a:endParaRPr>
        </a:p>
      </dsp:txBody>
      <dsp:txXfrm rot="-5400000">
        <a:off x="3209544" y="2191473"/>
        <a:ext cx="5633882" cy="1330455"/>
      </dsp:txXfrm>
    </dsp:sp>
    <dsp:sp modelId="{DC600D7A-F494-40A0-BE6C-DC115A48BFFC}">
      <dsp:nvSpPr>
        <dsp:cNvPr id="0" name=""/>
        <dsp:cNvSpPr/>
      </dsp:nvSpPr>
      <dsp:spPr>
        <a:xfrm>
          <a:off x="0" y="1935200"/>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Initiatives d’aide au transport et à la sécurité alimentaire</a:t>
          </a:r>
          <a:endParaRPr lang="en-US" sz="2400" kern="1200" dirty="0">
            <a:latin typeface="Bierstadt" panose="020B0004020202020204" pitchFamily="34" charset="0"/>
          </a:endParaRPr>
        </a:p>
      </dsp:txBody>
      <dsp:txXfrm>
        <a:off x="89968" y="2025168"/>
        <a:ext cx="3029608" cy="166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46D4-CE98-46A8-BEDD-98941BDC8FA1}">
      <dsp:nvSpPr>
        <dsp:cNvPr id="0" name=""/>
        <dsp:cNvSpPr/>
      </dsp:nvSpPr>
      <dsp:spPr>
        <a:xfrm>
          <a:off x="1284166" y="173731"/>
          <a:ext cx="1017528" cy="1027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3EF27-9D6A-4E2A-BE40-F1CCE935D1BA}">
      <dsp:nvSpPr>
        <dsp:cNvPr id="0" name=""/>
        <dsp:cNvSpPr/>
      </dsp:nvSpPr>
      <dsp:spPr>
        <a:xfrm>
          <a:off x="434320" y="1325982"/>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Des données rares, mais…</a:t>
          </a:r>
        </a:p>
        <a:p>
          <a:pPr marL="0" lvl="0" indent="0" algn="l" defTabSz="711200">
            <a:lnSpc>
              <a:spcPct val="90000"/>
            </a:lnSpc>
            <a:spcBef>
              <a:spcPct val="0"/>
            </a:spcBef>
            <a:spcAft>
              <a:spcPct val="35000"/>
            </a:spcAft>
            <a:buNone/>
            <a:defRPr b="1"/>
          </a:pPr>
          <a:endParaRPr lang="fr-CA" sz="1600" kern="1200" dirty="0">
            <a:latin typeface="Bierstadt" panose="020B0004020202020204" pitchFamily="34" charset="0"/>
          </a:endParaRPr>
        </a:p>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…une étude de cas montréalaise pour une estimation de la situation (Ménard 2019)</a:t>
          </a:r>
        </a:p>
        <a:p>
          <a:pPr marL="0" lvl="0" indent="0" algn="l" defTabSz="711200">
            <a:lnSpc>
              <a:spcPct val="90000"/>
            </a:lnSpc>
            <a:spcBef>
              <a:spcPct val="0"/>
            </a:spcBef>
            <a:spcAft>
              <a:spcPct val="35000"/>
            </a:spcAft>
            <a:buNone/>
            <a:defRPr b="1"/>
          </a:pPr>
          <a:endParaRPr lang="fr-CA" sz="1400" kern="1200" dirty="0">
            <a:latin typeface="Bierstadt" panose="020B0004020202020204" pitchFamily="34" charset="0"/>
          </a:endParaRPr>
        </a:p>
        <a:p>
          <a:pPr marL="0" lvl="0" indent="0" algn="l" defTabSz="711200">
            <a:lnSpc>
              <a:spcPct val="90000"/>
            </a:lnSpc>
            <a:spcBef>
              <a:spcPct val="0"/>
            </a:spcBef>
            <a:spcAft>
              <a:spcPct val="35000"/>
            </a:spcAft>
            <a:buNone/>
            <a:defRPr b="1"/>
          </a:pPr>
          <a:endParaRPr lang="en-US" sz="1400" kern="1200" dirty="0">
            <a:latin typeface="Bierstadt" panose="020B0004020202020204" pitchFamily="34" charset="0"/>
          </a:endParaRPr>
        </a:p>
      </dsp:txBody>
      <dsp:txXfrm>
        <a:off x="434320" y="1325982"/>
        <a:ext cx="4311566" cy="1102058"/>
      </dsp:txXfrm>
    </dsp:sp>
    <dsp:sp modelId="{BADA289A-2915-4783-B56E-BA9879F4D3E9}">
      <dsp:nvSpPr>
        <dsp:cNvPr id="0" name=""/>
        <dsp:cNvSpPr/>
      </dsp:nvSpPr>
      <dsp:spPr>
        <a:xfrm>
          <a:off x="444064" y="2880393"/>
          <a:ext cx="4311566" cy="231036"/>
        </a:xfrm>
        <a:prstGeom prst="rect">
          <a:avLst/>
        </a:prstGeom>
        <a:noFill/>
        <a:ln>
          <a:noFill/>
        </a:ln>
        <a:effectLst/>
      </dsp:spPr>
      <dsp:style>
        <a:lnRef idx="0">
          <a:scrgbClr r="0" g="0" b="0"/>
        </a:lnRef>
        <a:fillRef idx="0">
          <a:scrgbClr r="0" g="0" b="0"/>
        </a:fillRef>
        <a:effectRef idx="0">
          <a:scrgbClr r="0" g="0" b="0"/>
        </a:effectRef>
        <a:fontRef idx="minor"/>
      </dsp:style>
    </dsp:sp>
    <dsp:sp modelId="{1BFA5B39-0434-4E1C-BCE2-A96232DA8162}">
      <dsp:nvSpPr>
        <dsp:cNvPr id="0" name=""/>
        <dsp:cNvSpPr/>
      </dsp:nvSpPr>
      <dsp:spPr>
        <a:xfrm>
          <a:off x="6813658" y="103465"/>
          <a:ext cx="1160754" cy="10275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793B1-0B38-4C1E-907B-4057C8734CB3}">
      <dsp:nvSpPr>
        <dsp:cNvPr id="0" name=""/>
        <dsp:cNvSpPr/>
      </dsp:nvSpPr>
      <dsp:spPr>
        <a:xfrm>
          <a:off x="5510155" y="1727947"/>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endParaRPr lang="en-US" sz="3600" kern="1200" dirty="0"/>
        </a:p>
      </dsp:txBody>
      <dsp:txXfrm>
        <a:off x="5510155" y="1727947"/>
        <a:ext cx="4311566" cy="1102058"/>
      </dsp:txXfrm>
    </dsp:sp>
    <dsp:sp modelId="{F75A977D-1002-4DAB-8A7B-7F0F72B58728}">
      <dsp:nvSpPr>
        <dsp:cNvPr id="0" name=""/>
        <dsp:cNvSpPr/>
      </dsp:nvSpPr>
      <dsp:spPr>
        <a:xfrm>
          <a:off x="5636397" y="1011002"/>
          <a:ext cx="4311566" cy="23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fr-CA" sz="1600" b="1" kern="1200" dirty="0">
              <a:latin typeface="Bierstadt" panose="020B0004020202020204" pitchFamily="34" charset="0"/>
            </a:rPr>
            <a:t>Supermarché : </a:t>
          </a:r>
          <a:r>
            <a:rPr lang="fr-CA" sz="1600" kern="1200" dirty="0">
              <a:latin typeface="Bierstadt" panose="020B0004020202020204" pitchFamily="34" charset="0"/>
            </a:rPr>
            <a:t>72% des pertes = fruits et légumes (en poids)</a:t>
          </a:r>
          <a:endParaRPr lang="en-US" sz="1600" kern="1200" dirty="0">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Grossiste en fruits et légumes : </a:t>
          </a:r>
          <a:r>
            <a:rPr lang="fr-CA" sz="1600" kern="1200" dirty="0">
              <a:latin typeface="Bierstadt" panose="020B0004020202020204" pitchFamily="34" charset="0"/>
            </a:rPr>
            <a:t>73% des pertes jetées, seulement 37%  redirigées (transformateurs ou organismes de bienfaisance) </a:t>
          </a:r>
          <a:endParaRPr lang="en-US" sz="1600" kern="1200" dirty="0">
            <a:solidFill>
              <a:srgbClr val="FF0000"/>
            </a:solidFill>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Boulangerie industrielle : </a:t>
          </a:r>
          <a:r>
            <a:rPr lang="fr-CA" sz="1600" kern="1200" dirty="0">
              <a:latin typeface="Bierstadt" panose="020B0004020202020204" pitchFamily="34" charset="0"/>
            </a:rPr>
            <a:t>13% de produits déclassés, dont 57% consommables. Peu de redistribution, car </a:t>
          </a:r>
          <a:r>
            <a:rPr lang="fr-CA" sz="1600" b="1" u="sng" kern="1200" dirty="0">
              <a:solidFill>
                <a:schemeClr val="tx1">
                  <a:lumMod val="95000"/>
                  <a:lumOff val="5000"/>
                </a:schemeClr>
              </a:solidFill>
              <a:latin typeface="Bierstadt" panose="020B0004020202020204" pitchFamily="34" charset="0"/>
            </a:rPr>
            <a:t>non rentable</a:t>
          </a:r>
          <a:r>
            <a:rPr lang="fr-CA" sz="1600" b="0" u="none" kern="1200" dirty="0">
              <a:solidFill>
                <a:schemeClr val="tx1">
                  <a:lumMod val="95000"/>
                  <a:lumOff val="5000"/>
                </a:schemeClr>
              </a:solidFill>
              <a:latin typeface="Bierstadt" panose="020B0004020202020204" pitchFamily="34" charset="0"/>
            </a:rPr>
            <a:t>.</a:t>
          </a:r>
          <a:endParaRPr lang="en-US" sz="1200" b="1" u="sng" kern="1200" dirty="0">
            <a:solidFill>
              <a:schemeClr val="tx1">
                <a:lumMod val="95000"/>
                <a:lumOff val="5000"/>
              </a:schemeClr>
            </a:solidFill>
            <a:latin typeface="Bierstadt" panose="020B0004020202020204" pitchFamily="34" charset="0"/>
          </a:endParaRPr>
        </a:p>
      </dsp:txBody>
      <dsp:txXfrm>
        <a:off x="5636397" y="1011002"/>
        <a:ext cx="4311566" cy="231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A398-22ED-4CB9-BE58-0B5111525F73}">
      <dsp:nvSpPr>
        <dsp:cNvPr id="0" name=""/>
        <dsp:cNvSpPr/>
      </dsp:nvSpPr>
      <dsp:spPr>
        <a:xfrm>
          <a:off x="2110785" y="297428"/>
          <a:ext cx="994127" cy="87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E45178-8604-4E7D-8A75-B6CB64071804}">
      <dsp:nvSpPr>
        <dsp:cNvPr id="0" name=""/>
        <dsp:cNvSpPr/>
      </dsp:nvSpPr>
      <dsp:spPr>
        <a:xfrm>
          <a:off x="353115" y="2040530"/>
          <a:ext cx="4483555" cy="13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100" kern="1200" dirty="0"/>
        </a:p>
      </dsp:txBody>
      <dsp:txXfrm>
        <a:off x="353115" y="2040530"/>
        <a:ext cx="4483555" cy="1313920"/>
      </dsp:txXfrm>
    </dsp:sp>
    <dsp:sp modelId="{2096A3CC-1350-4D39-865C-AA52F1CC8440}">
      <dsp:nvSpPr>
        <dsp:cNvPr id="0" name=""/>
        <dsp:cNvSpPr/>
      </dsp:nvSpPr>
      <dsp:spPr>
        <a:xfrm>
          <a:off x="7162316" y="148648"/>
          <a:ext cx="942101" cy="973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C7D990-67CD-4CFE-8811-5047FE239109}">
      <dsp:nvSpPr>
        <dsp:cNvPr id="0" name=""/>
        <dsp:cNvSpPr/>
      </dsp:nvSpPr>
      <dsp:spPr>
        <a:xfrm>
          <a:off x="5574094" y="2944676"/>
          <a:ext cx="4320000" cy="101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574094" y="2944676"/>
        <a:ext cx="4320000" cy="10126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771334"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Compostage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27</a:t>
          </a:r>
        </a:p>
      </dsp:txBody>
      <dsp:txXfrm>
        <a:off x="860432" y="91869"/>
        <a:ext cx="2863772" cy="1646985"/>
      </dsp:txXfrm>
    </dsp:sp>
    <dsp:sp modelId="{927CFD5E-8467-4B66-93D8-2666BA8F5088}">
      <dsp:nvSpPr>
        <dsp:cNvPr id="0" name=""/>
        <dsp:cNvSpPr/>
      </dsp:nvSpPr>
      <dsp:spPr>
        <a:xfrm>
          <a:off x="4117500"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Recyclage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7</a:t>
          </a:r>
          <a:endParaRPr lang="en-US" sz="2000" b="1" kern="1200" dirty="0">
            <a:effectLst/>
            <a:latin typeface="Bierstadt" panose="020B0004020202020204" pitchFamily="34" charset="0"/>
          </a:endParaRPr>
        </a:p>
      </dsp:txBody>
      <dsp:txXfrm>
        <a:off x="4206598" y="91869"/>
        <a:ext cx="2863772" cy="1646985"/>
      </dsp:txXfrm>
    </dsp:sp>
    <dsp:sp modelId="{27E36485-7A01-4D93-8E70-3FEEA7250875}">
      <dsp:nvSpPr>
        <dsp:cNvPr id="0" name=""/>
        <dsp:cNvSpPr/>
      </dsp:nvSpPr>
      <dsp:spPr>
        <a:xfrm>
          <a:off x="7463665" y="2771"/>
          <a:ext cx="3071627"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Récupération et réutilisation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4</a:t>
          </a:r>
        </a:p>
      </dsp:txBody>
      <dsp:txXfrm>
        <a:off x="7552763" y="91869"/>
        <a:ext cx="2893431" cy="1646985"/>
      </dsp:txXfrm>
    </dsp:sp>
    <dsp:sp modelId="{7C2F917F-1274-4E8F-BFA3-7E7666E00C7A}">
      <dsp:nvSpPr>
        <dsp:cNvPr id="0" name=""/>
        <dsp:cNvSpPr/>
      </dsp:nvSpPr>
      <dsp:spPr>
        <a:xfrm>
          <a:off x="2459246"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Taxation des déchets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2548344" y="2221247"/>
        <a:ext cx="2863772" cy="1646985"/>
      </dsp:txXfrm>
    </dsp:sp>
    <dsp:sp modelId="{079E70F9-8534-43EE-8039-BDFE1867F465}">
      <dsp:nvSpPr>
        <dsp:cNvPr id="0" name=""/>
        <dsp:cNvSpPr/>
      </dsp:nvSpPr>
      <dsp:spPr>
        <a:xfrm>
          <a:off x="5805412"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Autres pratiques innovantes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a:t>
          </a:r>
        </a:p>
      </dsp:txBody>
      <dsp:txXfrm>
        <a:off x="5894510" y="2221247"/>
        <a:ext cx="2863772" cy="1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880282" y="183966"/>
          <a:ext cx="1069891" cy="980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12697"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dirty="0">
              <a:latin typeface="Bierstadt" panose="020B0004020202020204" pitchFamily="34" charset="0"/>
            </a:rPr>
            <a:t>Pour la main-d’œuvre </a:t>
          </a:r>
          <a:endParaRPr lang="en-US" sz="2200" kern="1200" dirty="0">
            <a:latin typeface="Bierstadt" panose="020B0004020202020204" pitchFamily="34" charset="0"/>
          </a:endParaRPr>
        </a:p>
      </dsp:txBody>
      <dsp:txXfrm>
        <a:off x="12697" y="1222115"/>
        <a:ext cx="3056833" cy="420312"/>
      </dsp:txXfrm>
    </dsp:sp>
    <dsp:sp modelId="{DDF01DEA-3C01-45F6-8798-4CC56E4B600C}">
      <dsp:nvSpPr>
        <dsp:cNvPr id="0" name=""/>
        <dsp:cNvSpPr/>
      </dsp:nvSpPr>
      <dsp:spPr>
        <a:xfrm>
          <a:off x="12697"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Agri-intégration (UPA C-d-Q)</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err="1">
              <a:latin typeface="Bierstadt" panose="020B0004020202020204" pitchFamily="34" charset="0"/>
            </a:rPr>
            <a:t>FermEmploi</a:t>
          </a:r>
          <a:r>
            <a:rPr lang="fr-CA" sz="1700" kern="1200" dirty="0">
              <a:latin typeface="Bierstadt" panose="020B0004020202020204" pitchFamily="34" charset="0"/>
            </a:rPr>
            <a:t>, </a:t>
          </a:r>
          <a:r>
            <a:rPr lang="fr-CA" sz="1700" kern="1200" dirty="0" err="1">
              <a:latin typeface="Bierstadt" panose="020B0004020202020204" pitchFamily="34" charset="0"/>
            </a:rPr>
            <a:t>AgriEmploi</a:t>
          </a:r>
          <a:r>
            <a:rPr lang="fr-CA" sz="1700" kern="1200" dirty="0">
              <a:latin typeface="Bierstadt" panose="020B0004020202020204" pitchFamily="34" charset="0"/>
            </a:rPr>
            <a:t>, PAMT, </a:t>
          </a:r>
          <a:r>
            <a:rPr lang="fr-CA" sz="1700" kern="1200" dirty="0" err="1">
              <a:latin typeface="Bierstadt" panose="020B0004020202020204" pitchFamily="34" charset="0"/>
            </a:rPr>
            <a:t>AgriFrancisation</a:t>
          </a:r>
          <a:r>
            <a:rPr lang="fr-CA" sz="1700" kern="1200" dirty="0">
              <a:latin typeface="Bierstadt" panose="020B0004020202020204" pitchFamily="34" charset="0"/>
            </a:rPr>
            <a:t> (</a:t>
          </a:r>
          <a:r>
            <a:rPr lang="fr-CA" sz="1700" kern="1200" dirty="0" err="1">
              <a:latin typeface="Bierstadt" panose="020B0004020202020204" pitchFamily="34" charset="0"/>
            </a:rPr>
            <a:t>Agricarrière</a:t>
          </a:r>
          <a:r>
            <a:rPr lang="fr-CA" sz="1700" kern="1200" dirty="0">
              <a:latin typeface="Bierstadt" panose="020B0004020202020204" pitchFamily="34" charset="0"/>
            </a:rPr>
            <a:t>)</a:t>
          </a:r>
          <a:endParaRPr lang="en-US" sz="1700" kern="1200" dirty="0">
            <a:latin typeface="Bierstadt" panose="020B0004020202020204" pitchFamily="34" charset="0"/>
          </a:endParaRPr>
        </a:p>
      </dsp:txBody>
      <dsp:txXfrm>
        <a:off x="12697" y="1696677"/>
        <a:ext cx="3056833" cy="1140568"/>
      </dsp:txXfrm>
    </dsp:sp>
    <dsp:sp modelId="{332C026F-D0B2-4C4E-A2F3-0EA93AAED67F}">
      <dsp:nvSpPr>
        <dsp:cNvPr id="0" name=""/>
        <dsp:cNvSpPr/>
      </dsp:nvSpPr>
      <dsp:spPr>
        <a:xfrm>
          <a:off x="4062999" y="204139"/>
          <a:ext cx="1069891" cy="980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3604476"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Pour la relève agricole</a:t>
          </a:r>
          <a:endParaRPr lang="en-US" sz="2200" kern="1200">
            <a:latin typeface="Bierstadt" panose="020B0004020202020204" pitchFamily="34" charset="0"/>
          </a:endParaRPr>
        </a:p>
      </dsp:txBody>
      <dsp:txXfrm>
        <a:off x="3604476" y="1222115"/>
        <a:ext cx="3056833" cy="420312"/>
      </dsp:txXfrm>
    </dsp:sp>
    <dsp:sp modelId="{EEE0BC3C-A7E5-4AD2-9145-C1699448E812}">
      <dsp:nvSpPr>
        <dsp:cNvPr id="0" name=""/>
        <dsp:cNvSpPr/>
      </dsp:nvSpPr>
      <dsp:spPr>
        <a:xfrm>
          <a:off x="3604476"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a:latin typeface="Bierstadt" panose="020B0004020202020204" pitchFamily="34" charset="0"/>
            </a:rPr>
            <a:t>ARTERRE</a:t>
          </a:r>
          <a:endParaRPr lang="en-US" sz="1700" kern="120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collégiale (Cégep de Victoriaville)</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professionnelle (École d’agriculture de Nicolet)</a:t>
          </a:r>
          <a:endParaRPr lang="en-US" sz="1700" kern="1200" dirty="0">
            <a:latin typeface="Bierstadt" panose="020B0004020202020204" pitchFamily="34" charset="0"/>
          </a:endParaRPr>
        </a:p>
      </dsp:txBody>
      <dsp:txXfrm>
        <a:off x="3604476" y="1696677"/>
        <a:ext cx="3056833" cy="1140568"/>
      </dsp:txXfrm>
    </dsp:sp>
    <dsp:sp modelId="{09FB1338-31E6-408A-92C4-989A5A92B2CF}">
      <dsp:nvSpPr>
        <dsp:cNvPr id="0" name=""/>
        <dsp:cNvSpPr/>
      </dsp:nvSpPr>
      <dsp:spPr>
        <a:xfrm>
          <a:off x="8023570" y="164184"/>
          <a:ext cx="1069891" cy="980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FD885-9748-441C-873D-9B6013399376}">
      <dsp:nvSpPr>
        <dsp:cNvPr id="0" name=""/>
        <dsp:cNvSpPr/>
      </dsp:nvSpPr>
      <dsp:spPr>
        <a:xfrm>
          <a:off x="7196255"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Événements ponctuels</a:t>
          </a:r>
          <a:endParaRPr lang="en-US" sz="2200" kern="1200">
            <a:latin typeface="Bierstadt" panose="020B0004020202020204" pitchFamily="34" charset="0"/>
          </a:endParaRPr>
        </a:p>
      </dsp:txBody>
      <dsp:txXfrm>
        <a:off x="7196255" y="1222115"/>
        <a:ext cx="3056833" cy="420312"/>
      </dsp:txXfrm>
    </dsp:sp>
    <dsp:sp modelId="{F37BA9CD-9768-470E-B3D5-A7BA5B42FC65}">
      <dsp:nvSpPr>
        <dsp:cNvPr id="0" name=""/>
        <dsp:cNvSpPr/>
      </dsp:nvSpPr>
      <dsp:spPr>
        <a:xfrm>
          <a:off x="7196255"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sz="1700" kern="1200" dirty="0">
            <a:latin typeface="Bierstadt" panose="020B0004020202020204" pitchFamily="34" charset="0"/>
          </a:endParaRPr>
        </a:p>
      </dsp:txBody>
      <dsp:txXfrm>
        <a:off x="7196255" y="1696677"/>
        <a:ext cx="3056833" cy="1140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FF07-D182-45CF-86B8-A55A12AE91EA}">
      <dsp:nvSpPr>
        <dsp:cNvPr id="0" name=""/>
        <dsp:cNvSpPr/>
      </dsp:nvSpPr>
      <dsp:spPr>
        <a:xfrm>
          <a:off x="0" y="22169"/>
          <a:ext cx="9383408" cy="917280"/>
        </a:xfrm>
        <a:prstGeom prst="roundRect">
          <a:avLst/>
        </a:prstGeom>
        <a:solidFill>
          <a:schemeClr val="accent1"/>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MAPAQ :</a:t>
          </a:r>
          <a:endParaRPr lang="en-US" sz="2800" kern="1200" dirty="0">
            <a:latin typeface="Bierstadt" panose="020B0004020202020204" pitchFamily="34" charset="0"/>
          </a:endParaRPr>
        </a:p>
      </dsp:txBody>
      <dsp:txXfrm>
        <a:off x="44778" y="66947"/>
        <a:ext cx="9293852" cy="827724"/>
      </dsp:txXfrm>
    </dsp:sp>
    <dsp:sp modelId="{5A986CB6-DD31-4E4B-8754-C65FD64EBFD5}">
      <dsp:nvSpPr>
        <dsp:cNvPr id="0" name=""/>
        <dsp:cNvSpPr/>
      </dsp:nvSpPr>
      <dsp:spPr>
        <a:xfrm>
          <a:off x="0" y="932368"/>
          <a:ext cx="9383408"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kern="1200" dirty="0">
            <a:latin typeface="Bierstadt" panose="020B0004020202020204" pitchFamily="34" charset="0"/>
          </a:endParaRPr>
        </a:p>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Programme Prime-Vert</a:t>
          </a:r>
          <a:endParaRPr lang="en-US" sz="2000" kern="1200" dirty="0">
            <a:latin typeface="Bierstadt" panose="020B0004020202020204" pitchFamily="34" charset="0"/>
          </a:endParaRPr>
        </a:p>
      </dsp:txBody>
      <dsp:txXfrm>
        <a:off x="0" y="932368"/>
        <a:ext cx="9383408" cy="1217160"/>
      </dsp:txXfrm>
    </dsp:sp>
    <dsp:sp modelId="{A3C25E86-7761-40C1-8FA6-F7E1F8F06D7B}">
      <dsp:nvSpPr>
        <dsp:cNvPr id="0" name=""/>
        <dsp:cNvSpPr/>
      </dsp:nvSpPr>
      <dsp:spPr>
        <a:xfrm>
          <a:off x="0" y="2156609"/>
          <a:ext cx="9383408" cy="917280"/>
        </a:xfrm>
        <a:prstGeom prst="roundRect">
          <a:avLst/>
        </a:prstGeom>
        <a:solidFill>
          <a:schemeClr val="accent1">
            <a:hueOff val="0"/>
            <a:satOff val="0"/>
            <a:lumOff val="0"/>
            <a:alphaOff val="0"/>
          </a:schemeClr>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UPA du Centre-du-Québec :</a:t>
          </a:r>
          <a:endParaRPr lang="en-US" sz="2800" kern="1200" dirty="0">
            <a:latin typeface="Bierstadt" panose="020B0004020202020204" pitchFamily="34" charset="0"/>
          </a:endParaRPr>
        </a:p>
      </dsp:txBody>
      <dsp:txXfrm>
        <a:off x="44778" y="2201387"/>
        <a:ext cx="9293852" cy="827724"/>
      </dsp:txXfrm>
    </dsp:sp>
    <dsp:sp modelId="{07989894-7830-4E24-93FF-B0E40CF9B9A1}">
      <dsp:nvSpPr>
        <dsp:cNvPr id="0" name=""/>
        <dsp:cNvSpPr/>
      </dsp:nvSpPr>
      <dsp:spPr>
        <a:xfrm>
          <a:off x="0" y="3073889"/>
          <a:ext cx="938340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Embauche de 4 agents en agroenvironnement pour appuyer les </a:t>
          </a:r>
          <a:r>
            <a:rPr lang="fr-CA" sz="2000" kern="1200" dirty="0" err="1">
              <a:latin typeface="Bierstadt" panose="020B0004020202020204" pitchFamily="34" charset="0"/>
            </a:rPr>
            <a:t>agriculteur.trice.s</a:t>
          </a:r>
          <a:r>
            <a:rPr lang="fr-CA" sz="2000" kern="1200" dirty="0">
              <a:latin typeface="Bierstadt" panose="020B0004020202020204" pitchFamily="34" charset="0"/>
            </a:rPr>
            <a:t>  dans leurs pratiques écoresponsables.</a:t>
          </a:r>
          <a:endParaRPr lang="en-US" sz="2000" kern="1200" dirty="0">
            <a:latin typeface="Bierstadt" panose="020B0004020202020204" pitchFamily="34" charset="0"/>
          </a:endParaRPr>
        </a:p>
      </dsp:txBody>
      <dsp:txXfrm>
        <a:off x="0" y="3073889"/>
        <a:ext cx="9383408" cy="81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Jardinage urbain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3</a:t>
          </a:r>
          <a:endParaRPr lang="en-US" sz="2200" kern="1200" dirty="0">
            <a:latin typeface="Bierstadt" panose="020B0004020202020204" pitchFamily="34" charset="0"/>
          </a:endParaRPr>
        </a:p>
      </dsp:txBody>
      <dsp:txXfrm>
        <a:off x="82262" y="83666"/>
        <a:ext cx="2644039" cy="1520614"/>
      </dsp:txXfrm>
    </dsp:sp>
    <dsp:sp modelId="{927CFD5E-8467-4B66-93D8-2666BA8F5088}">
      <dsp:nvSpPr>
        <dsp:cNvPr id="0" name=""/>
        <dsp:cNvSpPr/>
      </dsp:nvSpPr>
      <dsp:spPr>
        <a:xfrm>
          <a:off x="308942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Aménagements comestibles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4</a:t>
          </a:r>
          <a:endParaRPr lang="en-US" sz="2200" kern="1200" dirty="0">
            <a:latin typeface="Bierstadt" panose="020B0004020202020204" pitchFamily="34" charset="0"/>
          </a:endParaRPr>
        </a:p>
      </dsp:txBody>
      <dsp:txXfrm>
        <a:off x="3171682" y="83666"/>
        <a:ext cx="2644039" cy="1520614"/>
      </dsp:txXfrm>
    </dsp:sp>
    <dsp:sp modelId="{27E36485-7A01-4D93-8E70-3FEEA7250875}">
      <dsp:nvSpPr>
        <dsp:cNvPr id="0" name=""/>
        <dsp:cNvSpPr/>
      </dsp:nvSpPr>
      <dsp:spPr>
        <a:xfrm>
          <a:off x="617884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collectifs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8</a:t>
          </a:r>
          <a:endParaRPr lang="en-US" sz="2200" kern="1200" dirty="0">
            <a:latin typeface="Bierstadt" panose="020B0004020202020204" pitchFamily="34" charset="0"/>
          </a:endParaRPr>
        </a:p>
      </dsp:txBody>
      <dsp:txXfrm>
        <a:off x="6261102" y="83666"/>
        <a:ext cx="2644039" cy="1520614"/>
      </dsp:txXfrm>
    </dsp:sp>
    <dsp:sp modelId="{7C2F917F-1274-4E8F-BFA3-7E7666E00C7A}">
      <dsp:nvSpPr>
        <dsp:cNvPr id="0" name=""/>
        <dsp:cNvSpPr/>
      </dsp:nvSpPr>
      <dsp:spPr>
        <a:xfrm>
          <a:off x="154471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communautaires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1</a:t>
          </a:r>
          <a:endParaRPr lang="en-US" sz="2200" kern="1200" dirty="0">
            <a:latin typeface="Bierstadt" panose="020B0004020202020204" pitchFamily="34" charset="0"/>
          </a:endParaRPr>
        </a:p>
      </dsp:txBody>
      <dsp:txXfrm>
        <a:off x="1626972" y="2049660"/>
        <a:ext cx="2644039" cy="1520614"/>
      </dsp:txXfrm>
    </dsp:sp>
    <dsp:sp modelId="{079E70F9-8534-43EE-8039-BDFE1867F465}">
      <dsp:nvSpPr>
        <dsp:cNvPr id="0" name=""/>
        <dsp:cNvSpPr/>
      </dsp:nvSpPr>
      <dsp:spPr>
        <a:xfrm>
          <a:off x="463413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 de production (</a:t>
          </a:r>
          <a:r>
            <a:rPr lang="fr-CA" sz="2200" kern="1200" dirty="0" err="1">
              <a:latin typeface="Bierstadt" panose="020B0004020202020204" pitchFamily="34" charset="0"/>
            </a:rPr>
            <a:t>approv</a:t>
          </a:r>
          <a:r>
            <a:rPr lang="fr-CA" sz="2200" kern="1200" dirty="0">
              <a:latin typeface="Bierstadt" panose="020B0004020202020204" pitchFamily="34" charset="0"/>
            </a:rPr>
            <a:t>. alimentaire collectif)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t>
          </a:r>
          <a:endParaRPr lang="en-US" sz="2200" kern="1200" dirty="0">
            <a:latin typeface="Bierstadt" panose="020B0004020202020204" pitchFamily="34" charset="0"/>
          </a:endParaRPr>
        </a:p>
      </dsp:txBody>
      <dsp:txXfrm>
        <a:off x="4716392" y="2049660"/>
        <a:ext cx="2644039" cy="1520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1725819" y="3534"/>
          <a:ext cx="1509048" cy="1436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461569" y="1399191"/>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Récupération</a:t>
          </a:r>
          <a:endParaRPr lang="en-US" sz="2800" kern="1200" dirty="0">
            <a:latin typeface="Bierstadt" panose="020B0004020202020204" pitchFamily="34" charset="0"/>
          </a:endParaRPr>
        </a:p>
      </dsp:txBody>
      <dsp:txXfrm>
        <a:off x="461569" y="1399191"/>
        <a:ext cx="4311566" cy="615776"/>
      </dsp:txXfrm>
    </dsp:sp>
    <dsp:sp modelId="{DDF01DEA-3C01-45F6-8798-4CC56E4B600C}">
      <dsp:nvSpPr>
        <dsp:cNvPr id="0" name=""/>
        <dsp:cNvSpPr/>
      </dsp:nvSpPr>
      <dsp:spPr>
        <a:xfrm>
          <a:off x="444064" y="1954583"/>
          <a:ext cx="4311566" cy="18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3,25 </a:t>
          </a:r>
          <a:r>
            <a:rPr lang="fr-CA" sz="1800" kern="1200" dirty="0">
              <a:latin typeface="Bierstadt" panose="020B0004020202020204" pitchFamily="34" charset="0"/>
            </a:rPr>
            <a:t>tonnes de denrées</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M$ </a:t>
          </a:r>
          <a:r>
            <a:rPr lang="fr-CA" sz="1800" kern="1200" dirty="0">
              <a:latin typeface="Bierstadt" panose="020B0004020202020204" pitchFamily="34" charset="0"/>
            </a:rPr>
            <a:t>de valeur marchande</a:t>
          </a: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54% </a:t>
          </a:r>
          <a:r>
            <a:rPr lang="fr-CA" sz="1800" kern="1200" dirty="0">
              <a:latin typeface="Bierstadt" panose="020B0004020202020204" pitchFamily="34" charset="0"/>
            </a:rPr>
            <a:t>issues de fournisseurs région (+64%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Majoritairement des produits non-périssables </a:t>
          </a:r>
        </a:p>
      </dsp:txBody>
      <dsp:txXfrm>
        <a:off x="444064" y="1954583"/>
        <a:ext cx="4311566" cy="1871961"/>
      </dsp:txXfrm>
    </dsp:sp>
    <dsp:sp modelId="{332C026F-D0B2-4C4E-A2F3-0EA93AAED67F}">
      <dsp:nvSpPr>
        <dsp:cNvPr id="0" name=""/>
        <dsp:cNvSpPr/>
      </dsp:nvSpPr>
      <dsp:spPr>
        <a:xfrm>
          <a:off x="6882574" y="167538"/>
          <a:ext cx="1509048" cy="143681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5445007" y="1376619"/>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Distribution</a:t>
          </a:r>
          <a:endParaRPr lang="en-US" sz="2800" kern="1200" dirty="0">
            <a:latin typeface="Bierstadt" panose="020B0004020202020204" pitchFamily="34" charset="0"/>
          </a:endParaRPr>
        </a:p>
      </dsp:txBody>
      <dsp:txXfrm>
        <a:off x="5445007" y="1376619"/>
        <a:ext cx="4311566" cy="615776"/>
      </dsp:txXfrm>
    </dsp:sp>
    <dsp:sp modelId="{EEE0BC3C-A7E5-4AD2-9145-C1699448E812}">
      <dsp:nvSpPr>
        <dsp:cNvPr id="0" name=""/>
        <dsp:cNvSpPr/>
      </dsp:nvSpPr>
      <dsp:spPr>
        <a:xfrm>
          <a:off x="5452121" y="1957292"/>
          <a:ext cx="4311566" cy="23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73</a:t>
          </a:r>
          <a:r>
            <a:rPr lang="fr-CA" sz="1800" kern="1200" dirty="0">
              <a:latin typeface="Bierstadt" panose="020B0004020202020204" pitchFamily="34" charset="0"/>
            </a:rPr>
            <a:t> organismes membres accrédités ; </a:t>
          </a:r>
          <a:r>
            <a:rPr lang="fr-CA" sz="1800" b="1" kern="1200" dirty="0">
              <a:latin typeface="Bierstadt" panose="020B0004020202020204" pitchFamily="34" charset="0"/>
            </a:rPr>
            <a:t>103 </a:t>
          </a:r>
          <a:r>
            <a:rPr lang="fr-CA" sz="1800" kern="1200" dirty="0">
              <a:latin typeface="Bierstadt" panose="020B0004020202020204" pitchFamily="34" charset="0"/>
            </a:rPr>
            <a:t>services (dont </a:t>
          </a:r>
          <a:r>
            <a:rPr lang="fr-CA" sz="1800" b="1" kern="1200" dirty="0">
              <a:latin typeface="Bierstadt" panose="020B0004020202020204" pitchFamily="34" charset="0"/>
            </a:rPr>
            <a:t>24</a:t>
          </a:r>
          <a:r>
            <a:rPr lang="fr-CA" sz="1800" kern="1200" dirty="0">
              <a:latin typeface="Bierstadt" panose="020B0004020202020204" pitchFamily="34" charset="0"/>
            </a:rPr>
            <a:t> au C-d-Q)</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25 000 </a:t>
          </a:r>
          <a:r>
            <a:rPr lang="fr-CA" sz="1800" kern="1200" dirty="0">
              <a:latin typeface="Bierstadt" panose="020B0004020202020204" pitchFamily="34" charset="0"/>
            </a:rPr>
            <a:t>bénéficiaires (+36%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Diversification des bénéficiaires (baisse de la part des ménages sur l’aide sociale)</a:t>
          </a:r>
        </a:p>
      </dsp:txBody>
      <dsp:txXfrm>
        <a:off x="5452121" y="1957292"/>
        <a:ext cx="4311566" cy="2366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86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Dépannage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18</a:t>
          </a:r>
        </a:p>
      </dsp:txBody>
      <dsp:txXfrm>
        <a:off x="65149" y="681283"/>
        <a:ext cx="1969818" cy="1132863"/>
      </dsp:txXfrm>
    </dsp:sp>
    <dsp:sp modelId="{927CFD5E-8467-4B66-93D8-2666BA8F5088}">
      <dsp:nvSpPr>
        <dsp:cNvPr id="0" name=""/>
        <dsp:cNvSpPr/>
      </dsp:nvSpPr>
      <dsp:spPr>
        <a:xfrm>
          <a:off x="2305492"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Distribution alimentaire: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endParaRPr lang="en-US" sz="1800" b="1" kern="1200" dirty="0">
            <a:solidFill>
              <a:schemeClr val="tx2"/>
            </a:solidFill>
            <a:effectLst/>
            <a:latin typeface="Bierstadt" panose="020B0004020202020204" pitchFamily="34" charset="0"/>
          </a:endParaRPr>
        </a:p>
      </dsp:txBody>
      <dsp:txXfrm>
        <a:off x="2366777" y="681283"/>
        <a:ext cx="1969818" cy="1132863"/>
      </dsp:txXfrm>
    </dsp:sp>
    <dsp:sp modelId="{27E36485-7A01-4D93-8E70-3FEEA7250875}">
      <dsp:nvSpPr>
        <dsp:cNvPr id="0" name=""/>
        <dsp:cNvSpPr/>
      </dsp:nvSpPr>
      <dsp:spPr>
        <a:xfrm>
          <a:off x="4607119"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Panier de Noël :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7</a:t>
          </a:r>
          <a:endParaRPr lang="en-US" sz="1800" b="1" kern="1200" dirty="0">
            <a:solidFill>
              <a:schemeClr val="tx2"/>
            </a:solidFill>
            <a:effectLst/>
            <a:latin typeface="Bierstadt" panose="020B0004020202020204" pitchFamily="34" charset="0"/>
          </a:endParaRPr>
        </a:p>
      </dsp:txBody>
      <dsp:txXfrm>
        <a:off x="4668404" y="681283"/>
        <a:ext cx="1969818" cy="1132863"/>
      </dsp:txXfrm>
    </dsp:sp>
    <dsp:sp modelId="{7C2F917F-1274-4E8F-BFA3-7E7666E00C7A}">
      <dsp:nvSpPr>
        <dsp:cNvPr id="0" name=""/>
        <dsp:cNvSpPr/>
      </dsp:nvSpPr>
      <dsp:spPr>
        <a:xfrm>
          <a:off x="6908747"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Popote roulante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a:t>
          </a:r>
        </a:p>
      </dsp:txBody>
      <dsp:txXfrm>
        <a:off x="6970032" y="681283"/>
        <a:ext cx="1969818" cy="1132863"/>
      </dsp:txXfrm>
    </dsp:sp>
    <dsp:sp modelId="{079E70F9-8534-43EE-8039-BDFE1867F465}">
      <dsp:nvSpPr>
        <dsp:cNvPr id="0" name=""/>
        <dsp:cNvSpPr/>
      </dsp:nvSpPr>
      <dsp:spPr>
        <a:xfrm>
          <a:off x="921037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Repas communautaires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3</a:t>
          </a:r>
        </a:p>
      </dsp:txBody>
      <dsp:txXfrm>
        <a:off x="9271659" y="681283"/>
        <a:ext cx="1969818" cy="1132863"/>
      </dsp:txXfrm>
    </dsp:sp>
    <dsp:sp modelId="{D07414D9-427A-454B-8417-3672AF3BD1F5}">
      <dsp:nvSpPr>
        <dsp:cNvPr id="0" name=""/>
        <dsp:cNvSpPr/>
      </dsp:nvSpPr>
      <dsp:spPr>
        <a:xfrm>
          <a:off x="386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Soupe populaire:</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65149" y="2145955"/>
        <a:ext cx="1969818" cy="1132863"/>
      </dsp:txXfrm>
    </dsp:sp>
    <dsp:sp modelId="{5C602A6C-F968-4358-8CFF-7EA5EC495DF4}">
      <dsp:nvSpPr>
        <dsp:cNvPr id="0" name=""/>
        <dsp:cNvSpPr/>
      </dsp:nvSpPr>
      <dsp:spPr>
        <a:xfrm>
          <a:off x="2305492"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Restaurant populaire (bas prix)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4</a:t>
          </a:r>
        </a:p>
      </dsp:txBody>
      <dsp:txXfrm>
        <a:off x="2366777" y="2145955"/>
        <a:ext cx="1969818" cy="1132863"/>
      </dsp:txXfrm>
    </dsp:sp>
    <dsp:sp modelId="{930B77D5-8804-4A3D-B6B2-8C6C0DD80EB6}">
      <dsp:nvSpPr>
        <dsp:cNvPr id="0" name=""/>
        <dsp:cNvSpPr/>
      </dsp:nvSpPr>
      <dsp:spPr>
        <a:xfrm>
          <a:off x="4607119"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Club des petits déjeuners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7</a:t>
          </a:r>
        </a:p>
      </dsp:txBody>
      <dsp:txXfrm>
        <a:off x="4668404" y="2145955"/>
        <a:ext cx="1969818" cy="1132863"/>
      </dsp:txXfrm>
    </dsp:sp>
    <dsp:sp modelId="{6C0C6CC4-EC51-4B6C-8AB0-18192BD726DB}">
      <dsp:nvSpPr>
        <dsp:cNvPr id="0" name=""/>
        <dsp:cNvSpPr/>
      </dsp:nvSpPr>
      <dsp:spPr>
        <a:xfrm>
          <a:off x="6908747"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Partage d’aliments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6970032" y="2145955"/>
        <a:ext cx="1969818" cy="1132863"/>
      </dsp:txXfrm>
    </dsp:sp>
    <dsp:sp modelId="{6C34D46C-9642-40B4-BFF0-AE1C4A5EFA3B}">
      <dsp:nvSpPr>
        <dsp:cNvPr id="0" name=""/>
        <dsp:cNvSpPr/>
      </dsp:nvSpPr>
      <dsp:spPr>
        <a:xfrm>
          <a:off x="921037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Aliments en libre service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9271659" y="2145955"/>
        <a:ext cx="1969818" cy="1132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37E-9821-469D-A979-A0774164AC0C}">
      <dsp:nvSpPr>
        <dsp:cNvPr id="0" name=""/>
        <dsp:cNvSpPr/>
      </dsp:nvSpPr>
      <dsp:spPr>
        <a:xfrm>
          <a:off x="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En 2011, les Québécois consacraient </a:t>
          </a:r>
          <a:r>
            <a:rPr lang="fr-CA" sz="1900" i="1" kern="1200" dirty="0">
              <a:latin typeface="Bierstadt" panose="020B0004020202020204" pitchFamily="34" charset="0"/>
            </a:rPr>
            <a:t>en moyenne</a:t>
          </a:r>
          <a:r>
            <a:rPr lang="fr-CA" sz="1900" kern="1200" dirty="0">
              <a:latin typeface="Bierstadt" panose="020B0004020202020204" pitchFamily="34" charset="0"/>
            </a:rPr>
            <a:t> 12% de leurs revenus à l’alimentation</a:t>
          </a:r>
          <a:endParaRPr lang="en-US" sz="1900" kern="1200" dirty="0">
            <a:latin typeface="Bierstadt" panose="020B0004020202020204" pitchFamily="34" charset="0"/>
          </a:endParaRPr>
        </a:p>
      </dsp:txBody>
      <dsp:txXfrm>
        <a:off x="82262" y="83666"/>
        <a:ext cx="2644039" cy="1520614"/>
      </dsp:txXfrm>
    </dsp:sp>
    <dsp:sp modelId="{CF5700A7-5515-4AC8-ADD5-04C8730F6D5D}">
      <dsp:nvSpPr>
        <dsp:cNvPr id="0" name=""/>
        <dsp:cNvSpPr/>
      </dsp:nvSpPr>
      <dsp:spPr>
        <a:xfrm>
          <a:off x="308942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 montant dédié à l’alimentation s’accroît avec le niveau d’éducation</a:t>
          </a:r>
          <a:endParaRPr lang="en-US" sz="1900" kern="1200" dirty="0">
            <a:latin typeface="Bierstadt" panose="020B0004020202020204" pitchFamily="34" charset="0"/>
          </a:endParaRPr>
        </a:p>
      </dsp:txBody>
      <dsp:txXfrm>
        <a:off x="3171682" y="83666"/>
        <a:ext cx="2644039" cy="1520614"/>
      </dsp:txXfrm>
    </dsp:sp>
    <dsp:sp modelId="{B4D0017F-FFD7-45C4-82BF-3E581FD66DD8}">
      <dsp:nvSpPr>
        <dsp:cNvPr id="0" name=""/>
        <dsp:cNvSpPr/>
      </dsp:nvSpPr>
      <dsp:spPr>
        <a:xfrm>
          <a:off x="617884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Les supermarchés sont les principaux lieux d’approvisionnement des Canadiens</a:t>
          </a:r>
          <a:endParaRPr lang="en-US" sz="1900" kern="1200" dirty="0">
            <a:latin typeface="Bierstadt" panose="020B0004020202020204" pitchFamily="34" charset="0"/>
          </a:endParaRPr>
        </a:p>
      </dsp:txBody>
      <dsp:txXfrm>
        <a:off x="6261102" y="83666"/>
        <a:ext cx="2644039" cy="1520614"/>
      </dsp:txXfrm>
    </dsp:sp>
    <dsp:sp modelId="{CC5A9F15-5DAD-483D-8668-2512EED77741}">
      <dsp:nvSpPr>
        <dsp:cNvPr id="0" name=""/>
        <dsp:cNvSpPr/>
      </dsp:nvSpPr>
      <dsp:spPr>
        <a:xfrm>
          <a:off x="154471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latin typeface="Bierstadt" panose="020B0004020202020204" pitchFamily="34" charset="0"/>
            </a:rPr>
            <a:t>82% des Canadiens vont faire leurs courses alimentaires en automobile</a:t>
          </a:r>
          <a:endParaRPr lang="en-US" sz="1900" kern="1200">
            <a:latin typeface="Bierstadt" panose="020B0004020202020204" pitchFamily="34" charset="0"/>
          </a:endParaRPr>
        </a:p>
      </dsp:txBody>
      <dsp:txXfrm>
        <a:off x="1626972" y="2049660"/>
        <a:ext cx="2644039" cy="1520614"/>
      </dsp:txXfrm>
    </dsp:sp>
    <dsp:sp modelId="{437303BC-0ADB-4861-B4AC-CC482B757EF1}">
      <dsp:nvSpPr>
        <dsp:cNvPr id="0" name=""/>
        <dsp:cNvSpPr/>
      </dsp:nvSpPr>
      <dsp:spPr>
        <a:xfrm>
          <a:off x="463413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25% des dépenses alimentaires des Québécois se font au restaurant</a:t>
          </a:r>
          <a:endParaRPr lang="en-US" sz="1900" kern="1200" dirty="0">
            <a:latin typeface="Bierstadt" panose="020B0004020202020204" pitchFamily="34" charset="0"/>
          </a:endParaRPr>
        </a:p>
      </dsp:txBody>
      <dsp:txXfrm>
        <a:off x="4716392" y="2049660"/>
        <a:ext cx="2644039" cy="1520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59E0-3829-4EA0-ACE0-DF65BD80F849}">
      <dsp:nvSpPr>
        <dsp:cNvPr id="0" name=""/>
        <dsp:cNvSpPr/>
      </dsp:nvSpPr>
      <dsp:spPr>
        <a:xfrm>
          <a:off x="1302644" y="1576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DE7CD-B82E-4D66-953F-80A80F87D4E4}">
      <dsp:nvSpPr>
        <dsp:cNvPr id="0" name=""/>
        <dsp:cNvSpPr/>
      </dsp:nvSpPr>
      <dsp:spPr>
        <a:xfrm>
          <a:off x="434892"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kern="1200" dirty="0">
              <a:latin typeface="Bierstadt" panose="020B0004020202020204" pitchFamily="34" charset="0"/>
            </a:rPr>
            <a:t>Consommation de 5 fruits et légumes par jour</a:t>
          </a:r>
          <a:endParaRPr lang="en-US" sz="2000" kern="1200" dirty="0">
            <a:latin typeface="Bierstadt" panose="020B0004020202020204" pitchFamily="34" charset="0"/>
          </a:endParaRPr>
        </a:p>
      </dsp:txBody>
      <dsp:txXfrm>
        <a:off x="434892" y="1796320"/>
        <a:ext cx="4320000" cy="648000"/>
      </dsp:txXfrm>
    </dsp:sp>
    <dsp:sp modelId="{DF7DC524-876D-47BC-BE1A-451783F366D0}">
      <dsp:nvSpPr>
        <dsp:cNvPr id="0" name=""/>
        <dsp:cNvSpPr/>
      </dsp:nvSpPr>
      <dsp:spPr>
        <a:xfrm>
          <a:off x="434892"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46,6%</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42%</a:t>
          </a:r>
          <a:endParaRPr lang="en-US" sz="2000" kern="1200" dirty="0">
            <a:latin typeface="Bierstadt" panose="020B0004020202020204" pitchFamily="34" charset="0"/>
          </a:endParaRPr>
        </a:p>
      </dsp:txBody>
      <dsp:txXfrm>
        <a:off x="434892" y="2506048"/>
        <a:ext cx="4320000" cy="731953"/>
      </dsp:txXfrm>
    </dsp:sp>
    <dsp:sp modelId="{C192A12F-741B-4B56-9002-60CF12524DA8}">
      <dsp:nvSpPr>
        <dsp:cNvPr id="0" name=""/>
        <dsp:cNvSpPr/>
      </dsp:nvSpPr>
      <dsp:spPr>
        <a:xfrm>
          <a:off x="6686548" y="1886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CB44D1-3B02-408D-BE64-994F5C4C2B25}">
      <dsp:nvSpPr>
        <dsp:cNvPr id="0" name=""/>
        <dsp:cNvSpPr/>
      </dsp:nvSpPr>
      <dsp:spPr>
        <a:xfrm>
          <a:off x="5510893"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b="1" kern="1200" dirty="0">
              <a:latin typeface="Bierstadt" panose="020B0004020202020204" pitchFamily="34" charset="0"/>
            </a:rPr>
            <a:t>Consommation d’1 boisson sucrée et plus par jour</a:t>
          </a:r>
          <a:endParaRPr lang="en-US" sz="2000" b="1" kern="1200" dirty="0">
            <a:latin typeface="Bierstadt" panose="020B0004020202020204" pitchFamily="34" charset="0"/>
          </a:endParaRPr>
        </a:p>
      </dsp:txBody>
      <dsp:txXfrm>
        <a:off x="5510893" y="1796320"/>
        <a:ext cx="4320000" cy="648000"/>
      </dsp:txXfrm>
    </dsp:sp>
    <dsp:sp modelId="{652AEE4B-914E-4748-9EC0-76D90D89BE30}">
      <dsp:nvSpPr>
        <dsp:cNvPr id="0" name=""/>
        <dsp:cNvSpPr/>
      </dsp:nvSpPr>
      <dsp:spPr>
        <a:xfrm>
          <a:off x="5510893"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19%</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23%</a:t>
          </a:r>
          <a:endParaRPr lang="en-US" sz="2200" kern="1200" dirty="0">
            <a:latin typeface="Bierstadt" panose="020B0004020202020204" pitchFamily="34" charset="0"/>
          </a:endParaRPr>
        </a:p>
      </dsp:txBody>
      <dsp:txXfrm>
        <a:off x="5510893" y="2506048"/>
        <a:ext cx="4320000" cy="731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D42B-306A-44A7-AD12-78743DE7FAEC}">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2538D-0962-4F92-B756-27BCCAF54EDB}">
      <dsp:nvSpPr>
        <dsp:cNvPr id="0" name=""/>
        <dsp:cNvSpPr/>
      </dsp:nvSpPr>
      <dsp:spPr>
        <a:xfrm>
          <a:off x="951888" y="303186"/>
          <a:ext cx="679878" cy="6798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43928-A8B1-46E4-A6D2-BABD6CA9BF3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du temps consacré à la cuisine</a:t>
          </a:r>
          <a:endParaRPr lang="en-US" sz="1800" kern="1200" dirty="0"/>
        </a:p>
      </dsp:txBody>
      <dsp:txXfrm>
        <a:off x="2129117" y="57023"/>
        <a:ext cx="2763054" cy="1172205"/>
      </dsp:txXfrm>
    </dsp:sp>
    <dsp:sp modelId="{B6C5725D-6C18-4D8E-B19B-D4FF33EACAE8}">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6F4E-C7A6-4E4F-A42A-B1A2E89C1069}">
      <dsp:nvSpPr>
        <dsp:cNvPr id="0" name=""/>
        <dsp:cNvSpPr/>
      </dsp:nvSpPr>
      <dsp:spPr>
        <a:xfrm>
          <a:off x="5619776"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DB9D95-625A-44C0-B4D6-7E28557345B3}">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de la planification des menus</a:t>
          </a:r>
          <a:endParaRPr lang="en-US" sz="1800" kern="1200" dirty="0"/>
        </a:p>
      </dsp:txBody>
      <dsp:txXfrm>
        <a:off x="6797005" y="57023"/>
        <a:ext cx="2763054" cy="1172205"/>
      </dsp:txXfrm>
    </dsp:sp>
    <dsp:sp modelId="{46E4E8F2-8B6F-4521-AA3F-E4819055AB46}">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4FB93-98AC-4226-8751-07BB3A489BE7}">
      <dsp:nvSpPr>
        <dsp:cNvPr id="0" name=""/>
        <dsp:cNvSpPr/>
      </dsp:nvSpPr>
      <dsp:spPr>
        <a:xfrm>
          <a:off x="951888" y="1978930"/>
          <a:ext cx="679878" cy="6798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4A9B7-7392-475B-AE95-C2D1F78DB881}">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Augmentation de la consommation de plats emballés et prêts à servir</a:t>
          </a:r>
          <a:endParaRPr lang="en-US" sz="1800" kern="1200" dirty="0"/>
        </a:p>
      </dsp:txBody>
      <dsp:txXfrm>
        <a:off x="2129117" y="1732767"/>
        <a:ext cx="2763054" cy="1172205"/>
      </dsp:txXfrm>
    </dsp:sp>
    <dsp:sp modelId="{51C09344-6808-4055-B4F5-D3DAABADCEE6}">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1C77-5FE2-4849-A307-BE9417BA81A9}">
      <dsp:nvSpPr>
        <dsp:cNvPr id="0" name=""/>
        <dsp:cNvSpPr/>
      </dsp:nvSpPr>
      <dsp:spPr>
        <a:xfrm>
          <a:off x="5619776" y="1978930"/>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304C70-9146-475A-B243-43BE765F73FE}">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a:t>Augmentation de la consommation de collations</a:t>
          </a:r>
          <a:endParaRPr lang="en-US" sz="1800" kern="1200"/>
        </a:p>
      </dsp:txBody>
      <dsp:txXfrm>
        <a:off x="6797005" y="1732767"/>
        <a:ext cx="2763054" cy="1172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724EB-8A38-49ED-B5F5-7C1269836DD3}"/>
              </a:ext>
            </a:extLst>
          </p:cNvPr>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974689A-6390-4CD9-A0A0-D5BC9343AE4D}"/>
              </a:ext>
            </a:extLst>
          </p:cNvPr>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1C200A6E-8879-43FE-874F-7A4979E9112E}" type="datetimeFigureOut">
              <a:rPr lang="fr-CA" smtClean="0"/>
              <a:t>2022-03-31</a:t>
            </a:fld>
            <a:endParaRPr lang="fr-CA"/>
          </a:p>
        </p:txBody>
      </p:sp>
      <p:sp>
        <p:nvSpPr>
          <p:cNvPr id="4" name="Espace réservé du pied de page 3">
            <a:extLst>
              <a:ext uri="{FF2B5EF4-FFF2-40B4-BE49-F238E27FC236}">
                <a16:creationId xmlns:a16="http://schemas.microsoft.com/office/drawing/2014/main" id="{1715063F-1B71-4A66-A2AA-281006AE93E2}"/>
              </a:ext>
            </a:extLst>
          </p:cNvPr>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CD8A176-AE21-45FA-8068-4505C09C0E78}"/>
              </a:ext>
            </a:extLst>
          </p:cNvPr>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D40BF4D-6AC4-420F-8912-1438C8B4B334}" type="slidenum">
              <a:rPr lang="fr-CA" smtClean="0"/>
              <a:t>‹N°›</a:t>
            </a:fld>
            <a:endParaRPr lang="fr-CA"/>
          </a:p>
        </p:txBody>
      </p:sp>
    </p:spTree>
    <p:extLst>
      <p:ext uri="{BB962C8B-B14F-4D97-AF65-F5344CB8AC3E}">
        <p14:creationId xmlns:p14="http://schemas.microsoft.com/office/powerpoint/2010/main" val="2361133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8B4A7AA8-59F0-4FDF-86F3-1D3A8306AE7E}" type="datetimeFigureOut">
              <a:rPr lang="fr-CA" smtClean="0"/>
              <a:t>2022-03-31</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fr-CA"/>
          </a:p>
        </p:txBody>
      </p:sp>
      <p:sp>
        <p:nvSpPr>
          <p:cNvPr id="5" name="Espace réservé des notes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510B8D3-DAFC-47EB-B005-8C4538EE5C05}" type="slidenum">
              <a:rPr lang="fr-CA" smtClean="0"/>
              <a:t>‹N°›</a:t>
            </a:fld>
            <a:endParaRPr lang="fr-CA"/>
          </a:p>
        </p:txBody>
      </p:sp>
    </p:spTree>
    <p:extLst>
      <p:ext uri="{BB962C8B-B14F-4D97-AF65-F5344CB8AC3E}">
        <p14:creationId xmlns:p14="http://schemas.microsoft.com/office/powerpoint/2010/main" val="23286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effectLst/>
                <a:latin typeface="+mj-lt"/>
                <a:ea typeface="Calibri" panose="020F0502020204030204" pitchFamily="34" charset="0"/>
                <a:cs typeface="Times New Roman" panose="02020603050405020304" pitchFamily="18" charset="0"/>
              </a:rPr>
              <a:t>Universalisme proportionné</a:t>
            </a:r>
            <a:r>
              <a:rPr lang="fr-CA" sz="900">
                <a:effectLst/>
                <a:latin typeface="+mj-lt"/>
                <a:ea typeface="Calibri" panose="020F0502020204030204" pitchFamily="34" charset="0"/>
                <a:cs typeface="Times New Roman" panose="02020603050405020304" pitchFamily="18" charset="0"/>
              </a:rPr>
              <a:t>: Démarche </a:t>
            </a:r>
            <a:r>
              <a:rPr lang="fr-CA" sz="900" dirty="0">
                <a:effectLst/>
                <a:latin typeface="+mj-lt"/>
                <a:ea typeface="Calibri" panose="020F0502020204030204" pitchFamily="34" charset="0"/>
                <a:cs typeface="Times New Roman" panose="02020603050405020304" pitchFamily="18" charset="0"/>
              </a:rPr>
              <a:t>visant à niveler le gradient social d’une population en proposant des actions et mesures pour tous, mais avec une intensité qui est proportionnelle au degré de vulnérabilité, « cette approche inclut aussi la réduction ou le retrait des barrières qui limitent l’accès aux interventions universelles pour éviter d’accroître les écarts entre les groupes en privilégiant les plus fortunés (Poissant, 2016 : 5, citant Human Learning Partnership, 2011)</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5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2376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58247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69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4245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8732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47639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073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63298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73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83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9090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0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658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073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42641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7139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52439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47709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57666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718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7852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163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1926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782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793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7981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3501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50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1893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311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176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09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319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4437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0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83578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33399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88118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5808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2494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607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64874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2233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9122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418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5640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87459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2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9908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3869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76716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51651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376263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0362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29679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7590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34341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9743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24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24042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0940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31687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7550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81833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704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04099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5895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63486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6723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011998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976853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835866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841846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3881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5308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56864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365028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915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48304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352769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04201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478768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8033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79940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1163546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56089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7146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7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99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949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5709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9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967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3052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086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476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0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63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80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80113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0049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3302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6621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8370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83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016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769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9182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2279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666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29989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3533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356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3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04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05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1540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198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9507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906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71716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108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84674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4250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263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075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8765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3546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76087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37912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6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684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20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733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500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1102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2106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384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491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87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99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5374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43094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4004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271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2791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7191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664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708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228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021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53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03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7975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0482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00832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400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1782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2022-03-31</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9239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2022-03-31</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6258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2022-03-31</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2701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68084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20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493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920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983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06089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429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2022-03-31</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69324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516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16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369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7175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2022-03-31</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297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8606906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6281314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27353121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689628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3668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1153121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62815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331995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3241152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9036820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2022-03-31</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2283986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0.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diagramLayout" Target="../diagrams/layout12.xml"/><Relationship Id="rId7" Type="http://schemas.openxmlformats.org/officeDocument/2006/relationships/image" Target="../media/image48.png"/><Relationship Id="rId2" Type="http://schemas.openxmlformats.org/officeDocument/2006/relationships/diagramData" Target="../diagrams/data12.xml"/><Relationship Id="rId1" Type="http://schemas.openxmlformats.org/officeDocument/2006/relationships/slideLayout" Target="../slideLayouts/slideLayout9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6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3.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4.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1.png"/><Relationship Id="rId5" Type="http://schemas.openxmlformats.org/officeDocument/2006/relationships/tags" Target="../tags/tag6.xml"/><Relationship Id="rId10" Type="http://schemas.openxmlformats.org/officeDocument/2006/relationships/slideLayout" Target="../slideLayouts/slideLayout163.xml"/><Relationship Id="rId4" Type="http://schemas.openxmlformats.org/officeDocument/2006/relationships/tags" Target="../tags/tag5.xml"/><Relationship Id="rId9" Type="http://schemas.openxmlformats.org/officeDocument/2006/relationships/tags" Target="../tags/tag10.xml"/></Relationships>
</file>

<file path=ppt/slides/_rels/slide5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62.xml"/><Relationship Id="rId5" Type="http://schemas.openxmlformats.org/officeDocument/2006/relationships/tags" Target="../tags/tag15.xml"/><Relationship Id="rId4" Type="http://schemas.openxmlformats.org/officeDocument/2006/relationships/tags" Target="../tags/tag14.xml"/></Relationships>
</file>

<file path=ppt/slides/_rels/slide5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62.xml"/><Relationship Id="rId5" Type="http://schemas.openxmlformats.org/officeDocument/2006/relationships/tags" Target="../tags/tag20.xml"/><Relationship Id="rId4" Type="http://schemas.openxmlformats.org/officeDocument/2006/relationships/tags" Target="../tags/tag19.xml"/></Relationships>
</file>

<file path=ppt/slides/_rels/slide5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62.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2.xml"/><Relationship Id="rId5" Type="http://schemas.openxmlformats.org/officeDocument/2006/relationships/tags" Target="../tags/tag30.xml"/><Relationship Id="rId4" Type="http://schemas.openxmlformats.org/officeDocument/2006/relationships/tags" Target="../tags/tag29.xml"/></Relationships>
</file>

<file path=ppt/slides/_rels/slide6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62.xml"/><Relationship Id="rId5" Type="http://schemas.openxmlformats.org/officeDocument/2006/relationships/tags" Target="../tags/tag35.xml"/><Relationship Id="rId4" Type="http://schemas.openxmlformats.org/officeDocument/2006/relationships/tags" Target="../tags/tag3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3.xml"/><Relationship Id="rId1" Type="http://schemas.openxmlformats.org/officeDocument/2006/relationships/tags" Target="../tags/tag36.xml"/></Relationships>
</file>

<file path=ppt/slides/_rels/slide6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62.xml"/><Relationship Id="rId5" Type="http://schemas.openxmlformats.org/officeDocument/2006/relationships/tags" Target="../tags/tag41.xml"/><Relationship Id="rId4" Type="http://schemas.openxmlformats.org/officeDocument/2006/relationships/tags" Target="../tags/tag40.xml"/></Relationships>
</file>

<file path=ppt/slides/_rels/slide6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62.xml"/><Relationship Id="rId5" Type="http://schemas.openxmlformats.org/officeDocument/2006/relationships/tags" Target="../tags/tag46.xml"/><Relationship Id="rId4" Type="http://schemas.openxmlformats.org/officeDocument/2006/relationships/tags" Target="../tags/tag4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47.xml"/></Relationships>
</file>

<file path=ppt/slides/_rels/slide6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62.xml"/><Relationship Id="rId5" Type="http://schemas.openxmlformats.org/officeDocument/2006/relationships/tags" Target="../tags/tag52.xml"/><Relationship Id="rId4" Type="http://schemas.openxmlformats.org/officeDocument/2006/relationships/tags" Target="../tags/tag51.xml"/></Relationships>
</file>

<file path=ppt/slides/_rels/slide6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62.xml"/><Relationship Id="rId5" Type="http://schemas.openxmlformats.org/officeDocument/2006/relationships/tags" Target="../tags/tag57.xml"/><Relationship Id="rId4" Type="http://schemas.openxmlformats.org/officeDocument/2006/relationships/tags" Target="../tags/tag56.xml"/></Relationships>
</file>

<file path=ppt/slides/_rels/slide6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2.xml"/><Relationship Id="rId5" Type="http://schemas.openxmlformats.org/officeDocument/2006/relationships/tags" Target="../tags/tag62.xml"/><Relationship Id="rId4" Type="http://schemas.openxmlformats.org/officeDocument/2006/relationships/tags" Target="../tags/tag61.xml"/></Relationships>
</file>

<file path=ppt/slides/_rels/slide6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62.xml"/><Relationship Id="rId5" Type="http://schemas.openxmlformats.org/officeDocument/2006/relationships/tags" Target="../tags/tag67.xml"/><Relationship Id="rId4"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62.xml"/><Relationship Id="rId5" Type="http://schemas.openxmlformats.org/officeDocument/2006/relationships/tags" Target="../tags/tag72.xml"/><Relationship Id="rId4"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62.xml"/><Relationship Id="rId5" Type="http://schemas.openxmlformats.org/officeDocument/2006/relationships/tags" Target="../tags/tag77.xml"/><Relationship Id="rId4" Type="http://schemas.openxmlformats.org/officeDocument/2006/relationships/tags" Target="../tags/tag76.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62.xml"/><Relationship Id="rId5" Type="http://schemas.openxmlformats.org/officeDocument/2006/relationships/tags" Target="../tags/tag83.xml"/><Relationship Id="rId4" Type="http://schemas.openxmlformats.org/officeDocument/2006/relationships/tags" Target="../tags/tag82.xml"/></Relationships>
</file>

<file path=ppt/slides/_rels/slide7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62.xml"/><Relationship Id="rId5" Type="http://schemas.openxmlformats.org/officeDocument/2006/relationships/tags" Target="../tags/tag88.xml"/><Relationship Id="rId4" Type="http://schemas.openxmlformats.org/officeDocument/2006/relationships/tags" Target="../tags/tag8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C75273D-24E5-4552-AC2C-EDDC0E11B57E}"/>
              </a:ext>
            </a:extLst>
          </p:cNvPr>
          <p:cNvSpPr>
            <a:spLocks noGrp="1"/>
          </p:cNvSpPr>
          <p:nvPr>
            <p:ph type="ctrTitle"/>
          </p:nvPr>
        </p:nvSpPr>
        <p:spPr>
          <a:xfrm>
            <a:off x="540279" y="1795849"/>
            <a:ext cx="3778870" cy="3114818"/>
          </a:xfrm>
        </p:spPr>
        <p:txBody>
          <a:bodyPr>
            <a:normAutofit/>
          </a:bodyPr>
          <a:lstStyle/>
          <a:p>
            <a:r>
              <a:rPr lang="fr-CA" sz="4000" dirty="0">
                <a:solidFill>
                  <a:srgbClr val="FEFFFF"/>
                </a:solidFill>
              </a:rPr>
              <a:t>MRC d’Arthabaska</a:t>
            </a:r>
          </a:p>
        </p:txBody>
      </p:sp>
      <p:pic>
        <p:nvPicPr>
          <p:cNvPr id="28" name="Picture 27">
            <a:extLst>
              <a:ext uri="{FF2B5EF4-FFF2-40B4-BE49-F238E27FC236}">
                <a16:creationId xmlns:a16="http://schemas.microsoft.com/office/drawing/2014/main" id="{A9DB32D1-14EB-4B3A-AE01-677F0EF8261C}"/>
              </a:ext>
            </a:extLst>
          </p:cNvPr>
          <p:cNvPicPr>
            <a:picLocks noChangeAspect="1"/>
          </p:cNvPicPr>
          <p:nvPr/>
        </p:nvPicPr>
        <p:blipFill>
          <a:blip r:embed="rId2">
            <a:extLst>
              <a:ext uri="{28A0092B-C50C-407E-A947-70E740481C1C}">
                <a14:useLocalDpi xmlns:a14="http://schemas.microsoft.com/office/drawing/2010/main" val="0"/>
              </a:ext>
            </a:extLst>
          </a:blip>
          <a:srcRect l="13281" r="13281"/>
          <a:stretch/>
        </p:blipFill>
        <p:spPr>
          <a:xfrm>
            <a:off x="4639732" y="10"/>
            <a:ext cx="7552267" cy="6857990"/>
          </a:xfrm>
          <a:prstGeom prst="rect">
            <a:avLst/>
          </a:prstGeom>
        </p:spPr>
      </p:pic>
      <p:sp>
        <p:nvSpPr>
          <p:cNvPr id="3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Sous-titre 2">
            <a:extLst>
              <a:ext uri="{FF2B5EF4-FFF2-40B4-BE49-F238E27FC236}">
                <a16:creationId xmlns:a16="http://schemas.microsoft.com/office/drawing/2014/main" id="{1DA26DB7-3A9F-4A0E-B931-4FD46EF904B6}"/>
              </a:ext>
            </a:extLst>
          </p:cNvPr>
          <p:cNvSpPr>
            <a:spLocks noGrp="1"/>
          </p:cNvSpPr>
          <p:nvPr>
            <p:ph type="subTitle" idx="1"/>
          </p:nvPr>
        </p:nvSpPr>
        <p:spPr>
          <a:xfrm>
            <a:off x="540278" y="5189400"/>
            <a:ext cx="4262457" cy="544260"/>
          </a:xfrm>
        </p:spPr>
        <p:txBody>
          <a:bodyPr anchor="ctr">
            <a:normAutofit/>
          </a:bodyPr>
          <a:lstStyle/>
          <a:p>
            <a:pPr>
              <a:lnSpc>
                <a:spcPct val="90000"/>
              </a:lnSpc>
            </a:pPr>
            <a:r>
              <a:rPr lang="fr-CA" sz="1600" dirty="0">
                <a:solidFill>
                  <a:srgbClr val="FEFFFF"/>
                </a:solidFill>
              </a:rPr>
              <a:t>Portrait du système alimentaire</a:t>
            </a:r>
          </a:p>
        </p:txBody>
      </p:sp>
      <p:sp>
        <p:nvSpPr>
          <p:cNvPr id="5" name="ZoneTexte 4">
            <a:extLst>
              <a:ext uri="{FF2B5EF4-FFF2-40B4-BE49-F238E27FC236}">
                <a16:creationId xmlns:a16="http://schemas.microsoft.com/office/drawing/2014/main" id="{15B9E46A-21E0-42A7-B0AB-35E7D2BFB584}"/>
              </a:ext>
            </a:extLst>
          </p:cNvPr>
          <p:cNvSpPr txBox="1"/>
          <p:nvPr/>
        </p:nvSpPr>
        <p:spPr>
          <a:xfrm>
            <a:off x="10101554" y="6627169"/>
            <a:ext cx="33625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E2DFCC"/>
                </a:solidFill>
                <a:effectLst/>
                <a:uLnTx/>
                <a:uFillTx/>
                <a:latin typeface="Century Gothic" panose="020B0502020202020204"/>
                <a:ea typeface="+mn-ea"/>
                <a:cs typeface="+mn-cs"/>
              </a:rPr>
              <a:t>Crédit photo : Le Courrier Sud.com</a:t>
            </a:r>
          </a:p>
        </p:txBody>
      </p:sp>
      <p:pic>
        <p:nvPicPr>
          <p:cNvPr id="9" name="Image 8">
            <a:extLst>
              <a:ext uri="{FF2B5EF4-FFF2-40B4-BE49-F238E27FC236}">
                <a16:creationId xmlns:a16="http://schemas.microsoft.com/office/drawing/2014/main" id="{ED723367-BC05-4A09-BAB9-797EEFBBB7DA}"/>
              </a:ext>
            </a:extLst>
          </p:cNvPr>
          <p:cNvPicPr/>
          <p:nvPr/>
        </p:nvPicPr>
        <p:blipFill>
          <a:blip r:embed="rId3">
            <a:extLst>
              <a:ext uri="{28A0092B-C50C-407E-A947-70E740481C1C}">
                <a14:useLocalDpi xmlns:a14="http://schemas.microsoft.com/office/drawing/2010/main" val="0"/>
              </a:ext>
            </a:extLst>
          </a:blip>
          <a:stretch>
            <a:fillRect/>
          </a:stretch>
        </p:blipFill>
        <p:spPr>
          <a:xfrm>
            <a:off x="9383673" y="255584"/>
            <a:ext cx="2002848" cy="1260346"/>
          </a:xfrm>
          <a:prstGeom prst="rect">
            <a:avLst/>
          </a:prstGeom>
        </p:spPr>
      </p:pic>
    </p:spTree>
    <p:extLst>
      <p:ext uri="{BB962C8B-B14F-4D97-AF65-F5344CB8AC3E}">
        <p14:creationId xmlns:p14="http://schemas.microsoft.com/office/powerpoint/2010/main" val="325652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4" descr="Plantes dans un champ">
            <a:extLst>
              <a:ext uri="{FF2B5EF4-FFF2-40B4-BE49-F238E27FC236}">
                <a16:creationId xmlns:a16="http://schemas.microsoft.com/office/drawing/2014/main" id="{727721B9-1F6D-7B8F-6A4F-3410B7D21B36}"/>
              </a:ext>
            </a:extLst>
          </p:cNvPr>
          <p:cNvPicPr>
            <a:picLocks noChangeAspect="1"/>
          </p:cNvPicPr>
          <p:nvPr/>
        </p:nvPicPr>
        <p:blipFill rotWithShape="1">
          <a:blip r:embed="rId2"/>
          <a:srcRect t="13677" r="9091" b="9714"/>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FDAA37B6-540E-4805-AC2B-B91E6D6D1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541868" y="427571"/>
            <a:ext cx="7128933" cy="1278467"/>
          </a:xfrm>
        </p:spPr>
        <p:txBody>
          <a:bodyPr anchor="ctr">
            <a:normAutofit/>
          </a:bodyPr>
          <a:lstStyle/>
          <a:p>
            <a:r>
              <a:rPr lang="fr-CA" sz="2800" b="1" dirty="0">
                <a:solidFill>
                  <a:srgbClr val="FEFFFF"/>
                </a:solidFill>
              </a:rPr>
              <a:t>Portrait global (2020)</a:t>
            </a:r>
            <a:br>
              <a:rPr lang="fr-CA" sz="3000" b="1" dirty="0">
                <a:solidFill>
                  <a:srgbClr val="FEFFFF"/>
                </a:solidFill>
              </a:rPr>
            </a:br>
            <a:r>
              <a:rPr lang="fr-CA" sz="2400" dirty="0">
                <a:solidFill>
                  <a:srgbClr val="FEFFFF"/>
                </a:solidFill>
              </a:rPr>
              <a:t>Centre-du-Québec</a:t>
            </a:r>
            <a:endParaRPr lang="fr-CA" sz="3000" dirty="0">
              <a:solidFill>
                <a:srgbClr val="FEFFFF"/>
              </a:solidFill>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541868" y="1857374"/>
            <a:ext cx="8449732" cy="4448176"/>
          </a:xfrm>
        </p:spPr>
        <p:txBody>
          <a:bodyPr>
            <a:normAutofit/>
          </a:bodyPr>
          <a:lstStyle/>
          <a:p>
            <a:r>
              <a:rPr lang="fr-CA" sz="2000" dirty="0">
                <a:solidFill>
                  <a:srgbClr val="FEFFFF"/>
                </a:solidFill>
                <a:latin typeface="Bierstadt" panose="020B0004020202020204" pitchFamily="34" charset="0"/>
              </a:rPr>
              <a:t>Le Centre-du-Québec, c’est :</a:t>
            </a:r>
          </a:p>
          <a:p>
            <a:pPr lvl="1"/>
            <a:r>
              <a:rPr lang="fr-CA" sz="1800" b="1" dirty="0">
                <a:solidFill>
                  <a:srgbClr val="FEFFFF"/>
                </a:solidFill>
                <a:latin typeface="Bierstadt" panose="020B0004020202020204" pitchFamily="34" charset="0"/>
              </a:rPr>
              <a:t>93% </a:t>
            </a:r>
            <a:r>
              <a:rPr lang="fr-CA" sz="1800" dirty="0">
                <a:solidFill>
                  <a:srgbClr val="FEFFFF"/>
                </a:solidFill>
                <a:latin typeface="Bierstadt" panose="020B0004020202020204" pitchFamily="34" charset="0"/>
              </a:rPr>
              <a:t>du territoire en </a:t>
            </a:r>
            <a:r>
              <a:rPr lang="fr-CA" sz="1800" b="1" dirty="0">
                <a:solidFill>
                  <a:srgbClr val="FEFFFF"/>
                </a:solidFill>
                <a:latin typeface="Bierstadt" panose="020B0004020202020204" pitchFamily="34" charset="0"/>
              </a:rPr>
              <a:t>surface agricole </a:t>
            </a:r>
          </a:p>
          <a:p>
            <a:pPr marL="457200" lvl="1" indent="0">
              <a:buNone/>
            </a:pPr>
            <a:r>
              <a:rPr lang="fr-CA" sz="1800" dirty="0">
                <a:solidFill>
                  <a:srgbClr val="FEFFFF"/>
                </a:solidFill>
                <a:latin typeface="Bierstadt" panose="020B0004020202020204" pitchFamily="34" charset="0"/>
              </a:rPr>
              <a:t>	- </a:t>
            </a:r>
            <a:r>
              <a:rPr lang="fr-CA" sz="1800" b="1" dirty="0">
                <a:solidFill>
                  <a:srgbClr val="FEFFFF"/>
                </a:solidFill>
                <a:latin typeface="Bierstadt" panose="020B0004020202020204" pitchFamily="34" charset="0"/>
              </a:rPr>
              <a:t>1</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a:t>
            </a:r>
          </a:p>
          <a:p>
            <a:pPr lvl="1"/>
            <a:r>
              <a:rPr lang="fr-CA" sz="1800" dirty="0">
                <a:solidFill>
                  <a:srgbClr val="FEFFFF"/>
                </a:solidFill>
                <a:latin typeface="Bierstadt" panose="020B0004020202020204" pitchFamily="34" charset="0"/>
              </a:rPr>
              <a:t>MAIS : </a:t>
            </a:r>
            <a:r>
              <a:rPr lang="fr-CA" sz="1800" b="1" dirty="0">
                <a:solidFill>
                  <a:srgbClr val="FEFFFF"/>
                </a:solidFill>
                <a:latin typeface="Bierstadt" panose="020B0004020202020204" pitchFamily="34" charset="0"/>
              </a:rPr>
              <a:t>91% </a:t>
            </a:r>
            <a:r>
              <a:rPr lang="fr-CA" sz="1800" dirty="0">
                <a:solidFill>
                  <a:srgbClr val="FEFFFF"/>
                </a:solidFill>
                <a:latin typeface="Bierstadt" panose="020B0004020202020204" pitchFamily="34" charset="0"/>
              </a:rPr>
              <a:t>des terres agricoles souffrent de </a:t>
            </a:r>
            <a:r>
              <a:rPr lang="fr-CA" sz="1800" b="1" dirty="0">
                <a:solidFill>
                  <a:srgbClr val="FEFFFF"/>
                </a:solidFill>
                <a:latin typeface="Bierstadt" panose="020B0004020202020204" pitchFamily="34" charset="0"/>
              </a:rPr>
              <a:t>limitations très sérieuses </a:t>
            </a:r>
            <a:r>
              <a:rPr lang="fr-CA" sz="1800" dirty="0">
                <a:solidFill>
                  <a:srgbClr val="FEFFFF"/>
                </a:solidFill>
                <a:latin typeface="Bierstadt" panose="020B0004020202020204" pitchFamily="34" charset="0"/>
              </a:rPr>
              <a:t>(81% au Québec)</a:t>
            </a:r>
          </a:p>
          <a:p>
            <a:pPr lvl="1"/>
            <a:r>
              <a:rPr lang="fr-CA" sz="1800" b="1" dirty="0">
                <a:solidFill>
                  <a:srgbClr val="FEFFFF"/>
                </a:solidFill>
                <a:latin typeface="Bierstadt" panose="020B0004020202020204" pitchFamily="34" charset="0"/>
              </a:rPr>
              <a:t>3 045 exploitations</a:t>
            </a:r>
            <a:r>
              <a:rPr lang="fr-CA" sz="1800" dirty="0">
                <a:solidFill>
                  <a:srgbClr val="FEFFFF"/>
                </a:solidFill>
                <a:latin typeface="Bierstadt" panose="020B0004020202020204" pitchFamily="34" charset="0"/>
              </a:rPr>
              <a:t> et </a:t>
            </a:r>
            <a:r>
              <a:rPr lang="fr-CA" sz="1800" b="1" dirty="0">
                <a:solidFill>
                  <a:srgbClr val="FEFFFF"/>
                </a:solidFill>
                <a:latin typeface="Bierstadt" panose="020B0004020202020204" pitchFamily="34" charset="0"/>
              </a:rPr>
              <a:t>1 536 M$ </a:t>
            </a:r>
            <a:r>
              <a:rPr lang="fr-CA" sz="1800" dirty="0">
                <a:solidFill>
                  <a:srgbClr val="FEFFFF"/>
                </a:solidFill>
                <a:latin typeface="Bierstadt" panose="020B0004020202020204" pitchFamily="34" charset="0"/>
              </a:rPr>
              <a:t>de </a:t>
            </a:r>
            <a:r>
              <a:rPr lang="fr-CA" sz="1800" b="1" dirty="0">
                <a:solidFill>
                  <a:srgbClr val="FEFFFF"/>
                </a:solidFill>
                <a:latin typeface="Bierstadt" panose="020B0004020202020204" pitchFamily="34" charset="0"/>
              </a:rPr>
              <a:t>revenus</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agricoles</a:t>
            </a:r>
            <a:r>
              <a:rPr lang="fr-CA" sz="1800" dirty="0">
                <a:solidFill>
                  <a:srgbClr val="FEFFFF"/>
                </a:solidFill>
                <a:latin typeface="Bierstadt" panose="020B0004020202020204" pitchFamily="34" charset="0"/>
              </a:rPr>
              <a:t> </a:t>
            </a:r>
          </a:p>
          <a:p>
            <a:pPr lvl="2">
              <a:buFontTx/>
              <a:buChar char="-"/>
            </a:pPr>
            <a:r>
              <a:rPr lang="fr-CA" sz="1800" b="1" dirty="0">
                <a:solidFill>
                  <a:srgbClr val="FEFFFF"/>
                </a:solidFill>
                <a:latin typeface="Bierstadt" panose="020B0004020202020204" pitchFamily="34" charset="0"/>
              </a:rPr>
              <a:t>3</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 </a:t>
            </a:r>
          </a:p>
          <a:p>
            <a:pPr marL="742950" marR="0" lvl="1" indent="-285750" algn="l" defTabSz="457200" rtl="0" eaLnBrk="1" fontAlgn="auto" latinLnBrk="0" hangingPunct="1">
              <a:lnSpc>
                <a:spcPct val="100000"/>
              </a:lnSpc>
              <a:spcBef>
                <a:spcPts val="1000"/>
              </a:spcBef>
              <a:spcAft>
                <a:spcPts val="0"/>
              </a:spcAft>
              <a:buSzTx/>
              <a:buFont typeface="Wingdings 3" charset="2"/>
              <a:buChar char=""/>
              <a:tabLst/>
              <a:defRPr/>
            </a:pPr>
            <a:r>
              <a:rPr lang="fr-CA" sz="1800" dirty="0">
                <a:solidFill>
                  <a:srgbClr val="FEFFFF"/>
                </a:solidFill>
                <a:latin typeface="Bierstadt" panose="020B0004020202020204" pitchFamily="34" charset="0"/>
              </a:rPr>
              <a:t>En 2019 : </a:t>
            </a:r>
            <a:r>
              <a:rPr lang="fr-CA" sz="1800" b="1" dirty="0">
                <a:solidFill>
                  <a:srgbClr val="FEFFFF"/>
                </a:solidFill>
                <a:latin typeface="Bierstadt" panose="020B0004020202020204" pitchFamily="34" charset="0"/>
              </a:rPr>
              <a:t>22 600 </a:t>
            </a:r>
            <a:r>
              <a:rPr lang="fr-CA" sz="1800" dirty="0">
                <a:solidFill>
                  <a:srgbClr val="FEFFFF"/>
                </a:solidFill>
                <a:latin typeface="Bierstadt" panose="020B0004020202020204" pitchFamily="34" charset="0"/>
              </a:rPr>
              <a:t>emplois dans l’industrie bioalimentaire (</a:t>
            </a:r>
            <a:r>
              <a:rPr lang="fr-CA" sz="1800" b="1" dirty="0">
                <a:solidFill>
                  <a:srgbClr val="FEFFFF"/>
                </a:solidFill>
                <a:latin typeface="Bierstadt" panose="020B0004020202020204" pitchFamily="34" charset="0"/>
              </a:rPr>
              <a:t>18% </a:t>
            </a:r>
            <a:r>
              <a:rPr lang="fr-CA" sz="1800" dirty="0">
                <a:solidFill>
                  <a:srgbClr val="FEFFFF"/>
                </a:solidFill>
                <a:latin typeface="Bierstadt" panose="020B0004020202020204" pitchFamily="34" charset="0"/>
              </a:rPr>
              <a:t>de l’ensemble des emplois de la région), dont </a:t>
            </a:r>
            <a:r>
              <a:rPr lang="fr-CA" sz="1800" b="1" dirty="0">
                <a:solidFill>
                  <a:srgbClr val="FEFFFF"/>
                </a:solidFill>
                <a:latin typeface="Bierstadt" panose="020B0004020202020204" pitchFamily="34" charset="0"/>
              </a:rPr>
              <a:t>7 910 </a:t>
            </a:r>
            <a:r>
              <a:rPr lang="fr-CA" sz="1800" dirty="0">
                <a:solidFill>
                  <a:srgbClr val="FEFFFF"/>
                </a:solidFill>
                <a:latin typeface="Bierstadt" panose="020B0004020202020204" pitchFamily="34" charset="0"/>
              </a:rPr>
              <a:t>(</a:t>
            </a:r>
            <a:r>
              <a:rPr lang="fr-CA" sz="1800" b="1" dirty="0">
                <a:solidFill>
                  <a:srgbClr val="FEFFFF"/>
                </a:solidFill>
                <a:latin typeface="Bierstadt" panose="020B0004020202020204" pitchFamily="34" charset="0"/>
              </a:rPr>
              <a:t>35%</a:t>
            </a:r>
            <a:r>
              <a:rPr lang="fr-CA" sz="1800" dirty="0">
                <a:solidFill>
                  <a:srgbClr val="FEFFFF"/>
                </a:solidFill>
                <a:latin typeface="Bierstadt" panose="020B0004020202020204" pitchFamily="34" charset="0"/>
              </a:rPr>
              <a:t>) dans le secteur agricole</a:t>
            </a:r>
            <a:endParaRPr lang="fr-CA" sz="2200" dirty="0">
              <a:solidFill>
                <a:srgbClr val="FEFFFF"/>
              </a:solidFill>
              <a:latin typeface="Bierstadt" panose="020B0004020202020204" pitchFamily="34" charset="0"/>
            </a:endParaRPr>
          </a:p>
          <a:p>
            <a:pPr lvl="1"/>
            <a:r>
              <a:rPr lang="fr-CA" sz="1800" b="1" dirty="0">
                <a:solidFill>
                  <a:srgbClr val="FEFFFF"/>
                </a:solidFill>
                <a:latin typeface="Bierstadt" panose="020B0004020202020204" pitchFamily="34" charset="0"/>
              </a:rPr>
              <a:t>257</a:t>
            </a:r>
            <a:r>
              <a:rPr lang="fr-CA" sz="1800" dirty="0">
                <a:solidFill>
                  <a:srgbClr val="FEFFFF"/>
                </a:solidFill>
                <a:latin typeface="Bierstadt" panose="020B0004020202020204" pitchFamily="34" charset="0"/>
              </a:rPr>
              <a:t> entreprises produisant du </a:t>
            </a:r>
            <a:r>
              <a:rPr lang="fr-CA" sz="1800" b="1" dirty="0">
                <a:solidFill>
                  <a:srgbClr val="FEFFFF"/>
                </a:solidFill>
                <a:latin typeface="Bierstadt" panose="020B0004020202020204" pitchFamily="34" charset="0"/>
              </a:rPr>
              <a:t>biologique</a:t>
            </a:r>
          </a:p>
          <a:p>
            <a:pPr lvl="1"/>
            <a:r>
              <a:rPr lang="fr-CA" sz="1800" b="1" dirty="0">
                <a:solidFill>
                  <a:srgbClr val="FEFFFF"/>
                </a:solidFill>
                <a:latin typeface="Bierstadt" panose="020B0004020202020204" pitchFamily="34" charset="0"/>
              </a:rPr>
              <a:t>57</a:t>
            </a:r>
            <a:r>
              <a:rPr lang="fr-CA" sz="1800" dirty="0">
                <a:solidFill>
                  <a:srgbClr val="FEFFFF"/>
                </a:solidFill>
                <a:latin typeface="Bierstadt" panose="020B0004020202020204" pitchFamily="34" charset="0"/>
              </a:rPr>
              <a:t> entreprises ayant des activités </a:t>
            </a:r>
            <a:r>
              <a:rPr lang="fr-CA" sz="1800" b="1" dirty="0">
                <a:solidFill>
                  <a:srgbClr val="FEFFFF"/>
                </a:solidFill>
                <a:latin typeface="Bierstadt" panose="020B0004020202020204" pitchFamily="34" charset="0"/>
              </a:rPr>
              <a:t>agrotouristiques</a:t>
            </a:r>
            <a:endParaRPr lang="fr-CA" b="1" dirty="0">
              <a:solidFill>
                <a:srgbClr val="FEFFFF"/>
              </a:solidFill>
              <a:latin typeface="Bierstadt" panose="020B0004020202020204" pitchFamily="34" charset="0"/>
            </a:endParaRPr>
          </a:p>
        </p:txBody>
      </p:sp>
    </p:spTree>
    <p:extLst>
      <p:ext uri="{BB962C8B-B14F-4D97-AF65-F5344CB8AC3E}">
        <p14:creationId xmlns:p14="http://schemas.microsoft.com/office/powerpoint/2010/main" val="422210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2370925"/>
            <a:ext cx="2791794" cy="2433303"/>
          </a:xfrm>
        </p:spPr>
        <p:txBody>
          <a:bodyPr>
            <a:normAutofit/>
          </a:bodyPr>
          <a:lstStyle/>
          <a:p>
            <a:r>
              <a:rPr lang="fr-CA" sz="2800" b="1" dirty="0">
                <a:solidFill>
                  <a:schemeClr val="bg1"/>
                </a:solidFill>
              </a:rPr>
              <a:t>Portrait de la production agricole (2020)</a:t>
            </a:r>
            <a:br>
              <a:rPr lang="fr-CA" sz="2800" b="1" dirty="0">
                <a:solidFill>
                  <a:schemeClr val="bg1"/>
                </a:solidFill>
              </a:rPr>
            </a:br>
            <a:r>
              <a:rPr lang="fr-CA" sz="2400" dirty="0">
                <a:solidFill>
                  <a:schemeClr val="bg1"/>
                </a:solidFill>
              </a:rPr>
              <a:t>MRC d’Arthabaska</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4712886" y="505831"/>
            <a:ext cx="6798033" cy="5702021"/>
          </a:xfrm>
        </p:spPr>
        <p:txBody>
          <a:bodyPr anchor="ctr">
            <a:normAutofit lnSpcReduction="10000"/>
          </a:bodyPr>
          <a:lstStyle/>
          <a:p>
            <a:r>
              <a:rPr lang="fr-CA" sz="1700" b="1" dirty="0">
                <a:latin typeface="Bierstadt" panose="020B0004020202020204" pitchFamily="34" charset="0"/>
              </a:rPr>
              <a:t>843</a:t>
            </a:r>
            <a:r>
              <a:rPr lang="fr-CA" sz="1700" dirty="0">
                <a:latin typeface="Bierstadt" panose="020B0004020202020204" pitchFamily="34" charset="0"/>
              </a:rPr>
              <a:t> entreprises agricoles, soit </a:t>
            </a:r>
            <a:r>
              <a:rPr lang="fr-CA" sz="1700" b="1" dirty="0">
                <a:latin typeface="Bierstadt" panose="020B0004020202020204" pitchFamily="34" charset="0"/>
              </a:rPr>
              <a:t>28% </a:t>
            </a:r>
            <a:r>
              <a:rPr lang="fr-CA" sz="1700" dirty="0">
                <a:latin typeface="Bierstadt" panose="020B0004020202020204" pitchFamily="34" charset="0"/>
              </a:rPr>
              <a:t>du total de la région</a:t>
            </a:r>
          </a:p>
          <a:p>
            <a:r>
              <a:rPr lang="fr-CA" sz="1700" b="1" dirty="0">
                <a:latin typeface="Bierstadt" panose="020B0004020202020204" pitchFamily="34" charset="0"/>
              </a:rPr>
              <a:t>417 M$ </a:t>
            </a:r>
            <a:r>
              <a:rPr lang="fr-CA" sz="1700" dirty="0">
                <a:latin typeface="Bierstadt" panose="020B0004020202020204" pitchFamily="34" charset="0"/>
              </a:rPr>
              <a:t>de revenus, soit </a:t>
            </a:r>
            <a:r>
              <a:rPr lang="fr-CA" sz="1700" b="1" dirty="0">
                <a:latin typeface="Bierstadt" panose="020B0004020202020204" pitchFamily="34" charset="0"/>
              </a:rPr>
              <a:t>27%</a:t>
            </a:r>
            <a:r>
              <a:rPr lang="fr-CA" sz="1700" dirty="0">
                <a:latin typeface="Bierstadt" panose="020B0004020202020204" pitchFamily="34" charset="0"/>
              </a:rPr>
              <a:t> des revenus agricoles de la région</a:t>
            </a:r>
          </a:p>
          <a:p>
            <a:r>
              <a:rPr lang="fr-CA" sz="1700" b="1" dirty="0">
                <a:latin typeface="Bierstadt" panose="020B0004020202020204" pitchFamily="34" charset="0"/>
              </a:rPr>
              <a:t>Production végétale : </a:t>
            </a:r>
          </a:p>
          <a:p>
            <a:pPr lvl="1"/>
            <a:r>
              <a:rPr lang="fr-CA" sz="1700" b="1" dirty="0">
                <a:latin typeface="Bierstadt" panose="020B0004020202020204" pitchFamily="34" charset="0"/>
              </a:rPr>
              <a:t>635</a:t>
            </a:r>
            <a:r>
              <a:rPr lang="fr-CA" sz="1700" dirty="0">
                <a:latin typeface="Bierstadt" panose="020B0004020202020204" pitchFamily="34" charset="0"/>
              </a:rPr>
              <a:t> entreprises</a:t>
            </a:r>
            <a:endParaRPr lang="fr-CA" sz="1700" b="1" dirty="0">
              <a:latin typeface="Bierstadt" panose="020B0004020202020204" pitchFamily="34" charset="0"/>
            </a:endParaRPr>
          </a:p>
          <a:p>
            <a:pPr lvl="1"/>
            <a:r>
              <a:rPr lang="fr-CA" sz="1700" b="1" dirty="0">
                <a:latin typeface="Bierstadt" panose="020B0004020202020204" pitchFamily="34" charset="0"/>
              </a:rPr>
              <a:t>148,8 M$, </a:t>
            </a:r>
            <a:r>
              <a:rPr lang="fr-CA" sz="1700" dirty="0">
                <a:latin typeface="Bierstadt" panose="020B0004020202020204" pitchFamily="34" charset="0"/>
              </a:rPr>
              <a:t> soit </a:t>
            </a:r>
            <a:r>
              <a:rPr lang="fr-CA" sz="1700" b="1" dirty="0">
                <a:latin typeface="Bierstadt" panose="020B0004020202020204" pitchFamily="34" charset="0"/>
              </a:rPr>
              <a:t>30%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236 342 $ </a:t>
            </a:r>
            <a:r>
              <a:rPr lang="fr-CA" sz="1700" dirty="0">
                <a:latin typeface="Bierstadt" panose="020B0004020202020204" pitchFamily="34" charset="0"/>
              </a:rPr>
              <a:t>: revenu moyen par entreprise</a:t>
            </a:r>
          </a:p>
          <a:p>
            <a:r>
              <a:rPr lang="fr-CA" sz="1700" b="1" dirty="0">
                <a:latin typeface="Bierstadt" panose="020B0004020202020204" pitchFamily="34" charset="0"/>
              </a:rPr>
              <a:t>Production animale : </a:t>
            </a:r>
          </a:p>
          <a:p>
            <a:pPr lvl="1"/>
            <a:r>
              <a:rPr lang="fr-CA" sz="1700" b="1" dirty="0">
                <a:latin typeface="Bierstadt" panose="020B0004020202020204" pitchFamily="34" charset="0"/>
              </a:rPr>
              <a:t>477 </a:t>
            </a:r>
            <a:r>
              <a:rPr lang="fr-CA" sz="1700" dirty="0">
                <a:latin typeface="Bierstadt" panose="020B0004020202020204" pitchFamily="34" charset="0"/>
              </a:rPr>
              <a:t>entreprises</a:t>
            </a:r>
            <a:endParaRPr lang="fr-CA" sz="1700" b="1" dirty="0">
              <a:latin typeface="Bierstadt" panose="020B0004020202020204" pitchFamily="34" charset="0"/>
            </a:endParaRPr>
          </a:p>
          <a:p>
            <a:pPr lvl="1"/>
            <a:r>
              <a:rPr lang="fr-CA" sz="1700" b="1" dirty="0">
                <a:latin typeface="Bierstadt" panose="020B0004020202020204" pitchFamily="34" charset="0"/>
              </a:rPr>
              <a:t>266 M$, </a:t>
            </a:r>
            <a:r>
              <a:rPr lang="fr-CA" sz="1700" dirty="0">
                <a:latin typeface="Bierstadt" panose="020B0004020202020204" pitchFamily="34" charset="0"/>
              </a:rPr>
              <a:t> soit </a:t>
            </a:r>
            <a:r>
              <a:rPr lang="fr-CA" sz="1700" b="1" dirty="0">
                <a:latin typeface="Bierstadt" panose="020B0004020202020204" pitchFamily="34" charset="0"/>
              </a:rPr>
              <a:t>26%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558 162 $ </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revenu moyen par entreprise</a:t>
            </a:r>
          </a:p>
          <a:p>
            <a:r>
              <a:rPr lang="fr-CA" sz="1700" b="1" dirty="0">
                <a:latin typeface="Bierstadt" panose="020B0004020202020204" pitchFamily="34" charset="0"/>
              </a:rPr>
              <a:t>80 </a:t>
            </a:r>
            <a:r>
              <a:rPr lang="fr-CA" sz="1700" dirty="0">
                <a:latin typeface="Bierstadt" panose="020B0004020202020204" pitchFamily="34" charset="0"/>
              </a:rPr>
              <a:t>entreprises ayant des produits biologiques certifiés, soit </a:t>
            </a:r>
            <a:r>
              <a:rPr lang="fr-CA" sz="1700" b="1" dirty="0">
                <a:latin typeface="Bierstadt" panose="020B0004020202020204" pitchFamily="34" charset="0"/>
              </a:rPr>
              <a:t>31%</a:t>
            </a:r>
            <a:r>
              <a:rPr lang="fr-CA" sz="1700" dirty="0">
                <a:latin typeface="Bierstadt" panose="020B0004020202020204" pitchFamily="34" charset="0"/>
              </a:rPr>
              <a:t> du total de la région</a:t>
            </a:r>
          </a:p>
          <a:p>
            <a:r>
              <a:rPr lang="fr-CA" sz="1700" b="1" dirty="0">
                <a:latin typeface="Bierstadt" panose="020B0004020202020204" pitchFamily="34" charset="0"/>
              </a:rPr>
              <a:t>19 </a:t>
            </a:r>
            <a:r>
              <a:rPr lang="fr-CA" sz="1700" dirty="0">
                <a:latin typeface="Bierstadt" panose="020B0004020202020204" pitchFamily="34" charset="0"/>
              </a:rPr>
              <a:t>entreprises en agrotourisme, soit </a:t>
            </a:r>
            <a:r>
              <a:rPr lang="fr-CA" sz="1700" b="1" dirty="0">
                <a:latin typeface="Bierstadt" panose="020B0004020202020204" pitchFamily="34" charset="0"/>
              </a:rPr>
              <a:t>33%</a:t>
            </a:r>
            <a:r>
              <a:rPr lang="fr-CA" sz="1700" dirty="0">
                <a:latin typeface="Bierstadt" panose="020B0004020202020204" pitchFamily="34" charset="0"/>
              </a:rPr>
              <a:t> du total de la région (</a:t>
            </a:r>
            <a:r>
              <a:rPr lang="fr-CA" sz="1700" b="1" dirty="0">
                <a:latin typeface="Bierstadt" panose="020B0004020202020204" pitchFamily="34" charset="0"/>
              </a:rPr>
              <a:t>1</a:t>
            </a:r>
            <a:r>
              <a:rPr lang="fr-CA" sz="1700" b="1" baseline="30000" dirty="0">
                <a:latin typeface="Bierstadt" panose="020B0004020202020204" pitchFamily="34" charset="0"/>
              </a:rPr>
              <a:t>er</a:t>
            </a:r>
            <a:r>
              <a:rPr lang="fr-CA" sz="1700" b="1" dirty="0">
                <a:latin typeface="Bierstadt" panose="020B0004020202020204" pitchFamily="34" charset="0"/>
              </a:rPr>
              <a:t> rang</a:t>
            </a:r>
            <a:r>
              <a:rPr lang="fr-CA" sz="1700" dirty="0">
                <a:latin typeface="Bierstadt" panose="020B0004020202020204" pitchFamily="34" charset="0"/>
              </a:rPr>
              <a:t>)</a:t>
            </a:r>
          </a:p>
          <a:p>
            <a:r>
              <a:rPr lang="fr-CA" sz="1700" b="1" dirty="0">
                <a:latin typeface="Bierstadt" panose="020B0004020202020204" pitchFamily="34" charset="0"/>
              </a:rPr>
              <a:t>322</a:t>
            </a:r>
            <a:r>
              <a:rPr lang="fr-CA" sz="1700" dirty="0">
                <a:latin typeface="Bierstadt" panose="020B0004020202020204" pitchFamily="34" charset="0"/>
              </a:rPr>
              <a:t> exploitations recourent au moins partiellement à la mise en marché en circuits courts</a:t>
            </a:r>
            <a:endParaRPr lang="fr-CA" sz="1700" b="1" dirty="0">
              <a:latin typeface="Bierstadt" panose="020B0004020202020204" pitchFamily="34" charset="0"/>
            </a:endParaRPr>
          </a:p>
        </p:txBody>
      </p:sp>
    </p:spTree>
    <p:extLst>
      <p:ext uri="{BB962C8B-B14F-4D97-AF65-F5344CB8AC3E}">
        <p14:creationId xmlns:p14="http://schemas.microsoft.com/office/powerpoint/2010/main" val="168549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végétale</a:t>
            </a:r>
            <a:r>
              <a:rPr lang="fr-CA" sz="3100" b="1" dirty="0">
                <a:solidFill>
                  <a:schemeClr val="bg1"/>
                </a:solidFill>
              </a:rPr>
              <a:t> (2020)</a:t>
            </a:r>
            <a:br>
              <a:rPr lang="fr-CA" sz="4400" dirty="0">
                <a:solidFill>
                  <a:schemeClr val="bg1"/>
                </a:solidFill>
              </a:rPr>
            </a:br>
            <a:r>
              <a:rPr lang="fr-CA" sz="2700" dirty="0">
                <a:solidFill>
                  <a:schemeClr val="bg1"/>
                </a:solidFill>
              </a:rPr>
              <a:t>MRC d’Arthabaska</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Espace réservé du contenu 11">
            <a:extLst>
              <a:ext uri="{FF2B5EF4-FFF2-40B4-BE49-F238E27FC236}">
                <a16:creationId xmlns:a16="http://schemas.microsoft.com/office/drawing/2014/main" id="{381F1EF9-A8F8-4BDB-805C-2227EF3D0C2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562850" y="2357771"/>
            <a:ext cx="7066300" cy="44491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4873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animale</a:t>
            </a:r>
            <a:r>
              <a:rPr lang="fr-CA" sz="3100" b="1" dirty="0">
                <a:solidFill>
                  <a:schemeClr val="bg1"/>
                </a:solidFill>
              </a:rPr>
              <a:t> (2020)</a:t>
            </a:r>
            <a:br>
              <a:rPr lang="fr-CA" sz="4400" dirty="0">
                <a:solidFill>
                  <a:schemeClr val="bg1"/>
                </a:solidFill>
              </a:rPr>
            </a:br>
            <a:r>
              <a:rPr lang="fr-CA" sz="2700" dirty="0">
                <a:solidFill>
                  <a:schemeClr val="bg1"/>
                </a:solidFill>
              </a:rPr>
              <a:t>MRC d’Arthabaska</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Image 9">
            <a:extLst>
              <a:ext uri="{FF2B5EF4-FFF2-40B4-BE49-F238E27FC236}">
                <a16:creationId xmlns:a16="http://schemas.microsoft.com/office/drawing/2014/main" id="{540D0158-BA78-4ABE-AD38-A859CCC5548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2525086" y="2352962"/>
            <a:ext cx="7188376" cy="442534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051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favorisant le secteur de la production agricole</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4142473056"/>
              </p:ext>
            </p:extLst>
          </p:nvPr>
        </p:nvGraphicFramePr>
        <p:xfrm>
          <a:off x="963107" y="2395248"/>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13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en matière de production agricole et qualité de l’environnement</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Espace réservé du contenu 2">
            <a:extLst>
              <a:ext uri="{FF2B5EF4-FFF2-40B4-BE49-F238E27FC236}">
                <a16:creationId xmlns:a16="http://schemas.microsoft.com/office/drawing/2014/main" id="{A84DDEBC-3C9C-4984-AD97-763A39C15B1D}"/>
              </a:ext>
            </a:extLst>
          </p:cNvPr>
          <p:cNvGraphicFramePr>
            <a:graphicFrameLocks/>
          </p:cNvGraphicFramePr>
          <p:nvPr>
            <p:extLst>
              <p:ext uri="{D42A27DB-BD31-4B8C-83A1-F6EECF244321}">
                <p14:modId xmlns:p14="http://schemas.microsoft.com/office/powerpoint/2010/main" val="3698287846"/>
              </p:ext>
            </p:extLst>
          </p:nvPr>
        </p:nvGraphicFramePr>
        <p:xfrm>
          <a:off x="1843392" y="2623929"/>
          <a:ext cx="9383408" cy="390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13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d'autoproduction alimentaire et d'agriculture urbaine répertoriées </a:t>
            </a:r>
            <a:br>
              <a:rPr lang="fr-CA" sz="2800" b="1" dirty="0">
                <a:solidFill>
                  <a:schemeClr val="bg1"/>
                </a:solidFill>
              </a:rPr>
            </a:br>
            <a:r>
              <a:rPr lang="fr-CA" sz="2400" dirty="0">
                <a:solidFill>
                  <a:schemeClr val="bg1"/>
                </a:solidFill>
              </a:rPr>
              <a:t>MRC d’Arthabaska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796359678"/>
              </p:ext>
            </p:extLst>
          </p:nvPr>
        </p:nvGraphicFramePr>
        <p:xfrm>
          <a:off x="1602298" y="2585841"/>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Transformation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068" y="1349117"/>
            <a:ext cx="4149104" cy="4153750"/>
          </a:xfrm>
          <a:prstGeom prst="rect">
            <a:avLst/>
          </a:prstGeom>
        </p:spPr>
      </p:pic>
    </p:spTree>
    <p:extLst>
      <p:ext uri="{BB962C8B-B14F-4D97-AF65-F5344CB8AC3E}">
        <p14:creationId xmlns:p14="http://schemas.microsoft.com/office/powerpoint/2010/main" val="41042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1785257"/>
            <a:ext cx="2791794" cy="3018971"/>
          </a:xfrm>
        </p:spPr>
        <p:txBody>
          <a:bodyPr>
            <a:normAutofit fontScale="90000"/>
          </a:bodyPr>
          <a:lstStyle/>
          <a:p>
            <a:r>
              <a:rPr lang="fr-CA" sz="2800" b="1" u="sng" dirty="0">
                <a:solidFill>
                  <a:schemeClr val="bg1"/>
                </a:solidFill>
              </a:rPr>
              <a:t>Exploitations agricoles </a:t>
            </a:r>
            <a:r>
              <a:rPr lang="fr-CA" sz="2800" b="1" dirty="0">
                <a:solidFill>
                  <a:schemeClr val="bg1"/>
                </a:solidFill>
              </a:rPr>
              <a:t>ayant des activités de transformation alimentaire (2019)</a:t>
            </a:r>
            <a:br>
              <a:rPr lang="fr-CA" sz="2800" b="1" dirty="0">
                <a:solidFill>
                  <a:schemeClr val="bg1"/>
                </a:solidFill>
              </a:rPr>
            </a:br>
            <a:r>
              <a:rPr lang="fr-CA" sz="2200" dirty="0">
                <a:solidFill>
                  <a:schemeClr val="bg1"/>
                </a:solidFill>
              </a:rPr>
              <a:t>Centre-du-Québec</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Tableau 4">
            <a:extLst>
              <a:ext uri="{FF2B5EF4-FFF2-40B4-BE49-F238E27FC236}">
                <a16:creationId xmlns:a16="http://schemas.microsoft.com/office/drawing/2014/main" id="{E035D867-FEB7-41F4-8E6C-8041C458E56F}"/>
              </a:ext>
            </a:extLst>
          </p:cNvPr>
          <p:cNvGraphicFramePr>
            <a:graphicFrameLocks noGrp="1"/>
          </p:cNvGraphicFramePr>
          <p:nvPr>
            <p:ph idx="1"/>
            <p:extLst>
              <p:ext uri="{D42A27DB-BD31-4B8C-83A1-F6EECF244321}">
                <p14:modId xmlns:p14="http://schemas.microsoft.com/office/powerpoint/2010/main" val="71781069"/>
              </p:ext>
            </p:extLst>
          </p:nvPr>
        </p:nvGraphicFramePr>
        <p:xfrm>
          <a:off x="5246311" y="734116"/>
          <a:ext cx="5316154" cy="5405635"/>
        </p:xfrm>
        <a:graphic>
          <a:graphicData uri="http://schemas.openxmlformats.org/drawingml/2006/table">
            <a:tbl>
              <a:tblPr firstRow="1" bandRow="1">
                <a:tableStyleId>{6E25E649-3F16-4E02-A733-19D2CDBF48F0}</a:tableStyleId>
              </a:tblPr>
              <a:tblGrid>
                <a:gridCol w="4314667">
                  <a:extLst>
                    <a:ext uri="{9D8B030D-6E8A-4147-A177-3AD203B41FA5}">
                      <a16:colId xmlns:a16="http://schemas.microsoft.com/office/drawing/2014/main" val="3934941260"/>
                    </a:ext>
                  </a:extLst>
                </a:gridCol>
                <a:gridCol w="1001487">
                  <a:extLst>
                    <a:ext uri="{9D8B030D-6E8A-4147-A177-3AD203B41FA5}">
                      <a16:colId xmlns:a16="http://schemas.microsoft.com/office/drawing/2014/main" val="325581624"/>
                    </a:ext>
                  </a:extLst>
                </a:gridCol>
              </a:tblGrid>
              <a:tr h="350105">
                <a:tc>
                  <a:txBody>
                    <a:bodyPr/>
                    <a:lstStyle/>
                    <a:p>
                      <a:r>
                        <a:rPr lang="fr-CA" sz="1400" dirty="0"/>
                        <a:t>Répartition des établissements</a:t>
                      </a:r>
                      <a:endParaRPr lang="fr-CA" sz="1400" dirty="0">
                        <a:latin typeface="Bierstadt" panose="020B0004020202020204" pitchFamily="34" charset="0"/>
                      </a:endParaRPr>
                    </a:p>
                  </a:txBody>
                  <a:tcPr/>
                </a:tc>
                <a:tc>
                  <a:txBody>
                    <a:bodyPr/>
                    <a:lstStyle/>
                    <a:p>
                      <a:endParaRPr lang="fr-CA" sz="1400" dirty="0">
                        <a:latin typeface="Bierstadt" panose="020B0004020202020204" pitchFamily="34" charset="0"/>
                      </a:endParaRPr>
                    </a:p>
                  </a:txBody>
                  <a:tcPr/>
                </a:tc>
                <a:extLst>
                  <a:ext uri="{0D108BD9-81ED-4DB2-BD59-A6C34878D82A}">
                    <a16:rowId xmlns:a16="http://schemas.microsoft.com/office/drawing/2014/main" val="4212488441"/>
                  </a:ext>
                </a:extLst>
              </a:tr>
              <a:tr h="350105">
                <a:tc>
                  <a:txBody>
                    <a:bodyPr/>
                    <a:lstStyle/>
                    <a:p>
                      <a:r>
                        <a:rPr lang="fr-CA" sz="1400" b="1" dirty="0"/>
                        <a:t>TOTAL </a:t>
                      </a:r>
                      <a:endParaRPr lang="fr-CA" sz="1400" b="1" dirty="0">
                        <a:latin typeface="Bierstadt" panose="020B0004020202020204" pitchFamily="34" charset="0"/>
                      </a:endParaRPr>
                    </a:p>
                  </a:txBody>
                  <a:tcPr/>
                </a:tc>
                <a:tc>
                  <a:txBody>
                    <a:bodyPr/>
                    <a:lstStyle/>
                    <a:p>
                      <a:pPr algn="ctr"/>
                      <a:r>
                        <a:rPr lang="fr-CA" sz="1400" b="1" dirty="0"/>
                        <a:t>103</a:t>
                      </a:r>
                      <a:endParaRPr lang="fr-CA" sz="1400" b="1" dirty="0">
                        <a:latin typeface="Bierstadt" panose="020B0004020202020204" pitchFamily="34" charset="0"/>
                      </a:endParaRPr>
                    </a:p>
                  </a:txBody>
                  <a:tcPr/>
                </a:tc>
                <a:extLst>
                  <a:ext uri="{0D108BD9-81ED-4DB2-BD59-A6C34878D82A}">
                    <a16:rowId xmlns:a16="http://schemas.microsoft.com/office/drawing/2014/main" val="2876096048"/>
                  </a:ext>
                </a:extLst>
              </a:tr>
              <a:tr h="350105">
                <a:tc>
                  <a:txBody>
                    <a:bodyPr/>
                    <a:lstStyle/>
                    <a:p>
                      <a:r>
                        <a:rPr lang="fr-CA" sz="1400" dirty="0"/>
                        <a:t>Fabrication d’aliments pour animaux</a:t>
                      </a:r>
                      <a:endParaRPr lang="fr-CA" sz="1400" dirty="0">
                        <a:latin typeface="Bierstadt" panose="020B0004020202020204" pitchFamily="34" charset="0"/>
                      </a:endParaRPr>
                    </a:p>
                  </a:txBody>
                  <a:tcPr/>
                </a:tc>
                <a:tc>
                  <a:txBody>
                    <a:bodyPr/>
                    <a:lstStyle/>
                    <a:p>
                      <a:pPr algn="ctr"/>
                      <a:r>
                        <a:rPr lang="fr-CA" sz="1400" b="1" dirty="0"/>
                        <a:t>8</a:t>
                      </a:r>
                      <a:endParaRPr lang="fr-CA" sz="1400" b="1" dirty="0">
                        <a:latin typeface="Bierstadt" panose="020B0004020202020204" pitchFamily="34" charset="0"/>
                      </a:endParaRPr>
                    </a:p>
                  </a:txBody>
                  <a:tcPr/>
                </a:tc>
                <a:extLst>
                  <a:ext uri="{0D108BD9-81ED-4DB2-BD59-A6C34878D82A}">
                    <a16:rowId xmlns:a16="http://schemas.microsoft.com/office/drawing/2014/main" val="587148068"/>
                  </a:ext>
                </a:extLst>
              </a:tr>
              <a:tr h="350105">
                <a:tc>
                  <a:txBody>
                    <a:bodyPr/>
                    <a:lstStyle/>
                    <a:p>
                      <a:r>
                        <a:rPr lang="fr-CA" sz="1400" dirty="0"/>
                        <a:t>Mouture de grains céréaliers et de graines oléagineuses</a:t>
                      </a:r>
                      <a:endParaRPr lang="fr-CA" sz="1400" dirty="0">
                        <a:latin typeface="Bierstadt" panose="020B0004020202020204" pitchFamily="34" charset="0"/>
                      </a:endParaRPr>
                    </a:p>
                  </a:txBody>
                  <a:tcPr/>
                </a:tc>
                <a:tc>
                  <a:txBody>
                    <a:bodyPr/>
                    <a:lstStyle/>
                    <a:p>
                      <a:pPr algn="ctr"/>
                      <a:r>
                        <a:rPr lang="fr-CA" sz="1400" b="1" dirty="0"/>
                        <a:t>5</a:t>
                      </a:r>
                      <a:endParaRPr lang="fr-CA" sz="1400" b="1" dirty="0">
                        <a:latin typeface="Bierstadt" panose="020B0004020202020204" pitchFamily="34" charset="0"/>
                      </a:endParaRPr>
                    </a:p>
                  </a:txBody>
                  <a:tcPr/>
                </a:tc>
                <a:extLst>
                  <a:ext uri="{0D108BD9-81ED-4DB2-BD59-A6C34878D82A}">
                    <a16:rowId xmlns:a16="http://schemas.microsoft.com/office/drawing/2014/main" val="3201406615"/>
                  </a:ext>
                </a:extLst>
              </a:tr>
              <a:tr h="350105">
                <a:tc>
                  <a:txBody>
                    <a:bodyPr/>
                    <a:lstStyle/>
                    <a:p>
                      <a:r>
                        <a:rPr lang="fr-CA" sz="1400" dirty="0"/>
                        <a:t>Fabrication de sucre et de confiseries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877666595"/>
                  </a:ext>
                </a:extLst>
              </a:tr>
              <a:tr h="350105">
                <a:tc>
                  <a:txBody>
                    <a:bodyPr/>
                    <a:lstStyle/>
                    <a:p>
                      <a:r>
                        <a:rPr lang="fr-CA" sz="1400" dirty="0"/>
                        <a:t>Mise en conserve de fruits et légumes et fabrication de spécialités alimentaires</a:t>
                      </a:r>
                      <a:endParaRPr lang="fr-CA" sz="1400" dirty="0">
                        <a:latin typeface="Bierstadt" panose="020B0004020202020204" pitchFamily="34" charset="0"/>
                      </a:endParaRPr>
                    </a:p>
                  </a:txBody>
                  <a:tcPr/>
                </a:tc>
                <a:tc>
                  <a:txBody>
                    <a:bodyPr/>
                    <a:lstStyle/>
                    <a:p>
                      <a:pPr algn="ctr"/>
                      <a:r>
                        <a:rPr lang="fr-CA" sz="1400" b="1" dirty="0"/>
                        <a:t>7</a:t>
                      </a:r>
                      <a:endParaRPr lang="fr-CA" sz="1400" b="1" dirty="0">
                        <a:latin typeface="Bierstadt" panose="020B0004020202020204" pitchFamily="34" charset="0"/>
                      </a:endParaRPr>
                    </a:p>
                  </a:txBody>
                  <a:tcPr/>
                </a:tc>
                <a:extLst>
                  <a:ext uri="{0D108BD9-81ED-4DB2-BD59-A6C34878D82A}">
                    <a16:rowId xmlns:a16="http://schemas.microsoft.com/office/drawing/2014/main" val="1907531138"/>
                  </a:ext>
                </a:extLst>
              </a:tr>
              <a:tr h="350105">
                <a:tc>
                  <a:txBody>
                    <a:bodyPr/>
                    <a:lstStyle/>
                    <a:p>
                      <a:r>
                        <a:rPr lang="fr-CA" sz="1400" dirty="0"/>
                        <a:t>Fabrication de produits laitiers</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613725413"/>
                  </a:ext>
                </a:extLst>
              </a:tr>
              <a:tr h="350105">
                <a:tc>
                  <a:txBody>
                    <a:bodyPr/>
                    <a:lstStyle/>
                    <a:p>
                      <a:r>
                        <a:rPr lang="fr-CA" sz="1400" dirty="0"/>
                        <a:t>Fabrication de produits de viande</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282591206"/>
                  </a:ext>
                </a:extLst>
              </a:tr>
              <a:tr h="350105">
                <a:tc>
                  <a:txBody>
                    <a:bodyPr/>
                    <a:lstStyle/>
                    <a:p>
                      <a:r>
                        <a:rPr lang="fr-CA" sz="1400" dirty="0"/>
                        <a:t>Préparation et conditionnement de poissons et de fruits de mer</a:t>
                      </a:r>
                      <a:endParaRPr lang="fr-CA" sz="1400" dirty="0">
                        <a:latin typeface="Bierstadt" panose="020B0004020202020204" pitchFamily="34" charset="0"/>
                      </a:endParaRPr>
                    </a:p>
                  </a:txBody>
                  <a:tcPr/>
                </a:tc>
                <a:tc>
                  <a:txBody>
                    <a:bodyPr/>
                    <a:lstStyle/>
                    <a:p>
                      <a:pPr algn="ctr"/>
                      <a:r>
                        <a:rPr lang="fr-CA" sz="1400" b="1" dirty="0"/>
                        <a:t>2</a:t>
                      </a:r>
                      <a:endParaRPr lang="fr-CA" sz="1400" b="1" dirty="0">
                        <a:latin typeface="Bierstadt" panose="020B0004020202020204" pitchFamily="34" charset="0"/>
                      </a:endParaRPr>
                    </a:p>
                  </a:txBody>
                  <a:tcPr/>
                </a:tc>
                <a:extLst>
                  <a:ext uri="{0D108BD9-81ED-4DB2-BD59-A6C34878D82A}">
                    <a16:rowId xmlns:a16="http://schemas.microsoft.com/office/drawing/2014/main" val="3942966536"/>
                  </a:ext>
                </a:extLst>
              </a:tr>
              <a:tr h="350105">
                <a:tc>
                  <a:txBody>
                    <a:bodyPr/>
                    <a:lstStyle/>
                    <a:p>
                      <a:r>
                        <a:rPr lang="fr-CA" sz="1400" dirty="0"/>
                        <a:t>Boulangeries et fabrication de tortillas</a:t>
                      </a:r>
                      <a:endParaRPr lang="fr-CA" sz="1400" dirty="0">
                        <a:latin typeface="Bierstadt" panose="020B0004020202020204" pitchFamily="34" charset="0"/>
                      </a:endParaRPr>
                    </a:p>
                  </a:txBody>
                  <a:tcPr/>
                </a:tc>
                <a:tc>
                  <a:txBody>
                    <a:bodyPr/>
                    <a:lstStyle/>
                    <a:p>
                      <a:pPr algn="ctr"/>
                      <a:r>
                        <a:rPr lang="fr-CA" sz="1400" b="1" dirty="0"/>
                        <a:t>13</a:t>
                      </a:r>
                      <a:endParaRPr lang="fr-CA" sz="1400" b="1" dirty="0">
                        <a:latin typeface="Bierstadt" panose="020B0004020202020204" pitchFamily="34" charset="0"/>
                      </a:endParaRPr>
                    </a:p>
                  </a:txBody>
                  <a:tcPr/>
                </a:tc>
                <a:extLst>
                  <a:ext uri="{0D108BD9-81ED-4DB2-BD59-A6C34878D82A}">
                    <a16:rowId xmlns:a16="http://schemas.microsoft.com/office/drawing/2014/main" val="3240360662"/>
                  </a:ext>
                </a:extLst>
              </a:tr>
              <a:tr h="350105">
                <a:tc>
                  <a:txBody>
                    <a:bodyPr/>
                    <a:lstStyle/>
                    <a:p>
                      <a:r>
                        <a:rPr lang="fr-CA" sz="1400" dirty="0"/>
                        <a:t>Fabrication d’autres aliments</a:t>
                      </a:r>
                      <a:endParaRPr lang="fr-CA" sz="1400" dirty="0">
                        <a:latin typeface="Bierstadt" panose="020B0004020202020204" pitchFamily="34" charset="0"/>
                      </a:endParaRPr>
                    </a:p>
                  </a:txBody>
                  <a:tcPr/>
                </a:tc>
                <a:tc>
                  <a:txBody>
                    <a:bodyPr/>
                    <a:lstStyle/>
                    <a:p>
                      <a:pPr algn="ctr"/>
                      <a:r>
                        <a:rPr lang="fr-CA" sz="1400" b="1" dirty="0"/>
                        <a:t>20</a:t>
                      </a:r>
                      <a:endParaRPr lang="fr-CA" sz="1400" b="1" dirty="0">
                        <a:latin typeface="Bierstadt" panose="020B0004020202020204" pitchFamily="34" charset="0"/>
                      </a:endParaRPr>
                    </a:p>
                  </a:txBody>
                  <a:tcPr/>
                </a:tc>
                <a:extLst>
                  <a:ext uri="{0D108BD9-81ED-4DB2-BD59-A6C34878D82A}">
                    <a16:rowId xmlns:a16="http://schemas.microsoft.com/office/drawing/2014/main" val="3423305439"/>
                  </a:ext>
                </a:extLst>
              </a:tr>
              <a:tr h="350105">
                <a:tc>
                  <a:txBody>
                    <a:bodyPr/>
                    <a:lstStyle/>
                    <a:p>
                      <a:r>
                        <a:rPr lang="fr-CA" sz="1400" dirty="0"/>
                        <a:t>Fabrication de boissons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4155303949"/>
                  </a:ext>
                </a:extLst>
              </a:tr>
              <a:tr h="350105">
                <a:tc>
                  <a:txBody>
                    <a:bodyPr/>
                    <a:lstStyle/>
                    <a:p>
                      <a:r>
                        <a:rPr lang="fr-CA" sz="1400" dirty="0"/>
                        <a:t>Fabrication du tabac</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101133637"/>
                  </a:ext>
                </a:extLst>
              </a:tr>
              <a:tr h="350105">
                <a:tc>
                  <a:txBody>
                    <a:bodyPr/>
                    <a:lstStyle/>
                    <a:p>
                      <a:r>
                        <a:rPr lang="fr-CA" sz="1400" dirty="0"/>
                        <a:t>Fabrication de produits du cannabis</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3528538516"/>
                  </a:ext>
                </a:extLst>
              </a:tr>
            </a:tbl>
          </a:graphicData>
        </a:graphic>
      </p:graphicFrame>
    </p:spTree>
    <p:extLst>
      <p:ext uri="{BB962C8B-B14F-4D97-AF65-F5344CB8AC3E}">
        <p14:creationId xmlns:p14="http://schemas.microsoft.com/office/powerpoint/2010/main" val="25051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512566"/>
            <a:ext cx="2454052" cy="1832868"/>
          </a:xfrm>
        </p:spPr>
        <p:txBody>
          <a:bodyPr vert="horz" lIns="91440" tIns="45720" rIns="91440" bIns="45720" rtlCol="0" anchor="t">
            <a:normAutofit/>
          </a:bodyPr>
          <a:lstStyle/>
          <a:p>
            <a:pPr>
              <a:lnSpc>
                <a:spcPct val="90000"/>
              </a:lnSpc>
            </a:pPr>
            <a:r>
              <a:rPr lang="fr-CA" sz="2500" b="1" dirty="0">
                <a:solidFill>
                  <a:schemeClr val="bg1"/>
                </a:solidFill>
              </a:rPr>
              <a:t>Portrait de la transformation alimentaire</a:t>
            </a:r>
            <a:br>
              <a:rPr lang="en-US" sz="2500" b="1" dirty="0">
                <a:solidFill>
                  <a:schemeClr val="bg1"/>
                </a:solidFill>
              </a:rPr>
            </a:br>
            <a:r>
              <a:rPr lang="en-US" sz="2000" dirty="0">
                <a:solidFill>
                  <a:schemeClr val="bg1"/>
                </a:solidFill>
              </a:rPr>
              <a:t>MRC </a:t>
            </a:r>
            <a:r>
              <a:rPr lang="fr-CA" sz="2000" dirty="0">
                <a:solidFill>
                  <a:schemeClr val="bg1"/>
                </a:solidFill>
              </a:rPr>
              <a:t>d’Arthabaska</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589721"/>
            <a:ext cx="7166108" cy="5535307"/>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73</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établissements de transformation bioalimentaire à vocation marchante</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rganismes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communautaires ayant des activités de transformation alimentaire </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équipements de transformation variés à l’échelle de la MRC :</a:t>
            </a: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19</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équipements d’entreposage</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17</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équipements de réfrigération/congélation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16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équipements de transformation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9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o</a:t>
            </a:r>
            <a:r>
              <a:rPr kumimoji="0" lang="fr-CA" sz="20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ea typeface="+mn-ea"/>
                <a:cs typeface="+mn-cs"/>
              </a:rPr>
              <a:t>rganisations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ouvertes à la mutualisation d’équipements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2204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alpha val="90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Portrait socio-sanitaire</a:t>
            </a: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descr="Contact">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745" y="1349117"/>
            <a:ext cx="4153750" cy="4153750"/>
          </a:xfrm>
          <a:prstGeom prst="rect">
            <a:avLst/>
          </a:prstGeom>
        </p:spPr>
      </p:pic>
    </p:spTree>
    <p:extLst>
      <p:ext uri="{BB962C8B-B14F-4D97-AF65-F5344CB8AC3E}">
        <p14:creationId xmlns:p14="http://schemas.microsoft.com/office/powerpoint/2010/main" val="402743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Distribution</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97874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674167"/>
            <a:ext cx="2454052" cy="1797619"/>
          </a:xfrm>
        </p:spPr>
        <p:txBody>
          <a:bodyPr vert="horz" lIns="91440" tIns="45720" rIns="91440" bIns="45720" rtlCol="0" anchor="t">
            <a:normAutofit/>
          </a:bodyPr>
          <a:lstStyle/>
          <a:p>
            <a:pPr>
              <a:lnSpc>
                <a:spcPct val="90000"/>
              </a:lnSpc>
            </a:pPr>
            <a:r>
              <a:rPr lang="fr-CA" sz="2500" b="1" dirty="0">
                <a:solidFill>
                  <a:schemeClr val="bg1"/>
                </a:solidFill>
              </a:rPr>
              <a:t>Les déserts alimentaires</a:t>
            </a:r>
            <a:br>
              <a:rPr lang="fr-CA" sz="2500" b="1" dirty="0">
                <a:solidFill>
                  <a:schemeClr val="bg1"/>
                </a:solidFill>
              </a:rPr>
            </a:br>
            <a:r>
              <a:rPr lang="fr-CA" sz="2000" dirty="0">
                <a:solidFill>
                  <a:schemeClr val="bg1"/>
                </a:solidFill>
              </a:rPr>
              <a:t>MRC d’Arthabaska</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Zone où les habitants n’ont pas accès à une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source d’aliments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à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coût acceptable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dont la population est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défavorisée socioéconomiquement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Critères objectifs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 &gt; 1km d’une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rural : municipalité ayant 0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ET rural : indice 4 ou 5 de défavorisation</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le Centre-du-Québec</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5</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la MRC d’Arthabaska, dont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dans Victoriaville</a:t>
            </a:r>
          </a:p>
        </p:txBody>
      </p:sp>
    </p:spTree>
    <p:extLst>
      <p:ext uri="{BB962C8B-B14F-4D97-AF65-F5344CB8AC3E}">
        <p14:creationId xmlns:p14="http://schemas.microsoft.com/office/powerpoint/2010/main" val="262815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Visualisation des déserts alimentaires</a:t>
            </a:r>
            <a:br>
              <a:rPr lang="fr-CA" sz="2800" b="1" dirty="0">
                <a:solidFill>
                  <a:schemeClr val="bg1"/>
                </a:solidFill>
              </a:rPr>
            </a:br>
            <a:r>
              <a:rPr lang="fr-CA" sz="2400" dirty="0">
                <a:solidFill>
                  <a:schemeClr val="bg1"/>
                </a:solidFill>
              </a:rPr>
              <a:t>MRC d’Arthabaska</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Image 8">
            <a:extLst>
              <a:ext uri="{FF2B5EF4-FFF2-40B4-BE49-F238E27FC236}">
                <a16:creationId xmlns:a16="http://schemas.microsoft.com/office/drawing/2014/main" id="{1B797879-9447-4103-809D-B2C3CB2FA45B}"/>
              </a:ext>
            </a:extLst>
          </p:cNvPr>
          <p:cNvPicPr>
            <a:picLocks noChangeAspect="1"/>
          </p:cNvPicPr>
          <p:nvPr/>
        </p:nvPicPr>
        <p:blipFill>
          <a:blip r:embed="rId2"/>
          <a:stretch>
            <a:fillRect/>
          </a:stretch>
        </p:blipFill>
        <p:spPr>
          <a:xfrm>
            <a:off x="7153091" y="2496432"/>
            <a:ext cx="4633044" cy="3497948"/>
          </a:xfrm>
          <a:prstGeom prst="rect">
            <a:avLst/>
          </a:prstGeom>
        </p:spPr>
      </p:pic>
      <p:pic>
        <p:nvPicPr>
          <p:cNvPr id="10" name="Espace réservé du contenu 3">
            <a:extLst>
              <a:ext uri="{FF2B5EF4-FFF2-40B4-BE49-F238E27FC236}">
                <a16:creationId xmlns:a16="http://schemas.microsoft.com/office/drawing/2014/main" id="{F17FA489-9E7C-49E1-B3FD-45354B80B9F6}"/>
              </a:ext>
            </a:extLst>
          </p:cNvPr>
          <p:cNvPicPr>
            <a:picLocks noChangeAspect="1"/>
          </p:cNvPicPr>
          <p:nvPr/>
        </p:nvPicPr>
        <p:blipFill>
          <a:blip r:embed="rId3"/>
          <a:stretch>
            <a:fillRect/>
          </a:stretch>
        </p:blipFill>
        <p:spPr>
          <a:xfrm>
            <a:off x="475358" y="2496432"/>
            <a:ext cx="6191059" cy="3497948"/>
          </a:xfrm>
          <a:prstGeom prst="rect">
            <a:avLst/>
          </a:prstGeom>
        </p:spPr>
      </p:pic>
      <p:sp>
        <p:nvSpPr>
          <p:cNvPr id="6" name="ZoneTexte 5">
            <a:extLst>
              <a:ext uri="{FF2B5EF4-FFF2-40B4-BE49-F238E27FC236}">
                <a16:creationId xmlns:a16="http://schemas.microsoft.com/office/drawing/2014/main" id="{0E2D083C-D711-4AAA-A012-10ECD8CF6926}"/>
              </a:ext>
            </a:extLst>
          </p:cNvPr>
          <p:cNvSpPr txBox="1"/>
          <p:nvPr/>
        </p:nvSpPr>
        <p:spPr>
          <a:xfrm>
            <a:off x="967689" y="6037321"/>
            <a:ext cx="520639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Bierstadt" panose="020B0004020202020204" pitchFamily="34" charset="0"/>
              </a:rPr>
              <a:t>Les 5 déserts alimentaires de la MRC</a:t>
            </a:r>
          </a:p>
          <a:p>
            <a:pPr marL="0" marR="0" lvl="0" indent="0" algn="l" defTabSz="457200" rtl="0" eaLnBrk="1" fontAlgn="auto" latinLnBrk="0" hangingPunct="1">
              <a:lnSpc>
                <a:spcPct val="100000"/>
              </a:lnSpc>
              <a:spcBef>
                <a:spcPts val="0"/>
              </a:spcBef>
              <a:spcAft>
                <a:spcPts val="0"/>
              </a:spcAft>
              <a:buClrTx/>
              <a:buSzTx/>
              <a:buFontTx/>
              <a:buNone/>
              <a:tabLst/>
              <a:defRPr/>
            </a:pPr>
            <a:r>
              <a:rPr lang="fr-CA" sz="1400" dirty="0">
                <a:solidFill>
                  <a:prstClr val="black"/>
                </a:solidFill>
                <a:latin typeface="Bierstadt" panose="020B0004020202020204" pitchFamily="34" charset="0"/>
              </a:rPr>
              <a:t>(Saint-Samuel, Victoriaville, Sainte-Séraphine, Saints-Martyrs-Canadiens)</a:t>
            </a:r>
            <a:endParaRPr kumimoji="0" lang="fr-CA" sz="140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12" name="ZoneTexte 11">
            <a:extLst>
              <a:ext uri="{FF2B5EF4-FFF2-40B4-BE49-F238E27FC236}">
                <a16:creationId xmlns:a16="http://schemas.microsoft.com/office/drawing/2014/main" id="{FC1E96FD-5A0F-44AD-B797-7443AEA14554}"/>
              </a:ext>
            </a:extLst>
          </p:cNvPr>
          <p:cNvSpPr txBox="1"/>
          <p:nvPr/>
        </p:nvSpPr>
        <p:spPr>
          <a:xfrm>
            <a:off x="7081437" y="6037321"/>
            <a:ext cx="52063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Bierstadt" panose="020B0004020202020204" pitchFamily="34" charset="0"/>
              </a:rPr>
              <a:t>Détail des 2 déserts alimentaires situés dans Victoriaville</a:t>
            </a:r>
          </a:p>
        </p:txBody>
      </p:sp>
      <p:sp>
        <p:nvSpPr>
          <p:cNvPr id="7" name="Rectangle : coins arrondis 6">
            <a:extLst>
              <a:ext uri="{FF2B5EF4-FFF2-40B4-BE49-F238E27FC236}">
                <a16:creationId xmlns:a16="http://schemas.microsoft.com/office/drawing/2014/main" id="{7DB63F61-EC77-439E-81D5-C93CA6E0E14C}"/>
              </a:ext>
            </a:extLst>
          </p:cNvPr>
          <p:cNvSpPr/>
          <p:nvPr/>
        </p:nvSpPr>
        <p:spPr>
          <a:xfrm>
            <a:off x="2706308" y="2661902"/>
            <a:ext cx="981075" cy="91286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628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0" y="2690945"/>
            <a:ext cx="2707550" cy="1797619"/>
          </a:xfrm>
        </p:spPr>
        <p:txBody>
          <a:bodyPr vert="horz" lIns="91440" tIns="45720" rIns="91440" bIns="45720" rtlCol="0" anchor="t">
            <a:normAutofit fontScale="90000"/>
          </a:bodyPr>
          <a:lstStyle/>
          <a:p>
            <a:pPr>
              <a:lnSpc>
                <a:spcPct val="90000"/>
              </a:lnSpc>
            </a:pPr>
            <a:r>
              <a:rPr lang="fr-CA" sz="2800" b="1" dirty="0">
                <a:solidFill>
                  <a:schemeClr val="bg1"/>
                </a:solidFill>
              </a:rPr>
              <a:t>Les marais alimentaires et l’environnement des écoles secondaires</a:t>
            </a:r>
            <a:br>
              <a:rPr lang="fr-CA" sz="2500" b="1" dirty="0">
                <a:solidFill>
                  <a:schemeClr val="bg1"/>
                </a:solidFill>
              </a:rPr>
            </a:br>
            <a:r>
              <a:rPr lang="fr-CA" sz="2000" dirty="0">
                <a:solidFill>
                  <a:schemeClr val="bg1"/>
                </a:solidFill>
              </a:rPr>
              <a:t>MRC </a:t>
            </a:r>
            <a:r>
              <a:rPr lang="fr-CA" sz="2200" dirty="0">
                <a:solidFill>
                  <a:schemeClr val="bg1"/>
                </a:solidFill>
              </a:rPr>
              <a:t>d’Arthabaska</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95736" y="222497"/>
            <a:ext cx="7166108" cy="6413006"/>
          </a:xfrm>
          <a:prstGeom prst="rect">
            <a:avLst/>
          </a:prstGeom>
        </p:spPr>
        <p:txBody>
          <a:bodyPr vert="horz" lIns="91440" tIns="45720" rIns="91440" bIns="45720" rtlCol="0" anchor="t">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Secteurs où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aliments de faible valeur nutritive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(dépanneurs et restauration rapide) sont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facilement accessibles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plus nombreux que les 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(commerces alimentaires diversifiés)</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 cas des écoles secondaires et de leurs territoires (rayon de 750m) :</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Une population clé</a:t>
            </a:r>
          </a:p>
          <a:p>
            <a:pPr marL="800100" marR="0" lvl="1"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milieux d’influence</a:t>
            </a:r>
          </a:p>
          <a:p>
            <a:pPr marL="285750" marR="0" lvl="0" indent="-28575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L’environnement 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toutes</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écoles secondaires publiques de la Victoriaville est assimilable à un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marais alimentaire</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lang="fr-CA" sz="2000" dirty="0">
                <a:solidFill>
                  <a:prstClr val="black">
                    <a:lumMod val="75000"/>
                    <a:lumOff val="25000"/>
                  </a:prstClr>
                </a:solidFill>
                <a:latin typeface="Bierstadt" panose="020B0004020202020204" pitchFamily="34" charset="0"/>
              </a:rPr>
              <a:t>Les autres écoles secondaires de la MRC possèdent dans un rayon de 750m :</a:t>
            </a:r>
          </a:p>
          <a:p>
            <a:pPr marL="742950" lvl="1" indent="-285750">
              <a:spcBef>
                <a:spcPts val="1000"/>
              </a:spcBef>
              <a:buClr>
                <a:schemeClr val="accent1"/>
              </a:buClr>
              <a:buFont typeface="Wingdings 3" charset="2"/>
              <a:buChar char=""/>
              <a:defRPr/>
            </a:pPr>
            <a:r>
              <a:rPr lang="fr-CA" sz="2000" dirty="0">
                <a:solidFill>
                  <a:prstClr val="black">
                    <a:lumMod val="75000"/>
                    <a:lumOff val="25000"/>
                  </a:prstClr>
                </a:solidFill>
                <a:latin typeface="Bierstadt" panose="020B0004020202020204" pitchFamily="34" charset="0"/>
              </a:rPr>
              <a:t>Entre </a:t>
            </a:r>
            <a:r>
              <a:rPr lang="fr-CA" sz="2000" b="1" dirty="0">
                <a:solidFill>
                  <a:prstClr val="black">
                    <a:lumMod val="75000"/>
                    <a:lumOff val="25000"/>
                  </a:prstClr>
                </a:solidFill>
                <a:latin typeface="Bierstadt" panose="020B0004020202020204" pitchFamily="34" charset="0"/>
              </a:rPr>
              <a:t>0</a:t>
            </a:r>
            <a:r>
              <a:rPr lang="fr-CA" sz="2000" dirty="0">
                <a:solidFill>
                  <a:prstClr val="black">
                    <a:lumMod val="75000"/>
                    <a:lumOff val="25000"/>
                  </a:prstClr>
                </a:solidFill>
                <a:latin typeface="Bierstadt" panose="020B0004020202020204" pitchFamily="34" charset="0"/>
              </a:rPr>
              <a:t> et </a:t>
            </a:r>
            <a:r>
              <a:rPr lang="fr-CA" sz="2000" b="1" dirty="0">
                <a:solidFill>
                  <a:prstClr val="black">
                    <a:lumMod val="75000"/>
                    <a:lumOff val="25000"/>
                  </a:prstClr>
                </a:solidFill>
                <a:latin typeface="Bierstadt" panose="020B0004020202020204" pitchFamily="34" charset="0"/>
              </a:rPr>
              <a:t>2</a:t>
            </a:r>
            <a:r>
              <a:rPr lang="fr-CA" sz="2000" dirty="0">
                <a:solidFill>
                  <a:prstClr val="black">
                    <a:lumMod val="75000"/>
                    <a:lumOff val="25000"/>
                  </a:prstClr>
                </a:solidFill>
                <a:latin typeface="Bierstadt" panose="020B0004020202020204" pitchFamily="34" charset="0"/>
              </a:rPr>
              <a:t> restaurants rapides</a:t>
            </a:r>
          </a:p>
          <a:p>
            <a:pPr marL="742950" lvl="1" indent="-285750">
              <a:spcBef>
                <a:spcPts val="1000"/>
              </a:spcBef>
              <a:buClr>
                <a:schemeClr val="accent1"/>
              </a:buClr>
              <a:buFont typeface="Wingdings 3" charset="2"/>
              <a:buChar char=""/>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Aucun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 d’alimentation</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54249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rgbClr val="FEFFFF"/>
                </a:solidFill>
              </a:rPr>
              <a:t>Visualisation des écoles de la MRC et de leur environnement (750m)</a:t>
            </a:r>
            <a:br>
              <a:rPr lang="fr-CA" sz="2800" b="1" dirty="0">
                <a:solidFill>
                  <a:srgbClr val="FEFFFF"/>
                </a:solidFill>
              </a:rPr>
            </a:br>
            <a:r>
              <a:rPr lang="fr-CA" sz="2400" dirty="0">
                <a:solidFill>
                  <a:srgbClr val="FEFFFF"/>
                </a:solidFill>
              </a:rPr>
              <a:t>Victoriaville - MRC d’Arthabaska</a:t>
            </a:r>
            <a:endParaRPr lang="fr-CA" sz="2800"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Image 10">
            <a:extLst>
              <a:ext uri="{FF2B5EF4-FFF2-40B4-BE49-F238E27FC236}">
                <a16:creationId xmlns:a16="http://schemas.microsoft.com/office/drawing/2014/main" id="{90234AE0-9F5C-4FBC-9504-28D5BD637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762" y="2306695"/>
            <a:ext cx="8111237" cy="4551305"/>
          </a:xfrm>
          <a:prstGeom prst="rect">
            <a:avLst/>
          </a:prstGeom>
        </p:spPr>
      </p:pic>
      <p:sp>
        <p:nvSpPr>
          <p:cNvPr id="13" name="ZoneTexte 12">
            <a:extLst>
              <a:ext uri="{FF2B5EF4-FFF2-40B4-BE49-F238E27FC236}">
                <a16:creationId xmlns:a16="http://schemas.microsoft.com/office/drawing/2014/main" id="{23415210-9977-4181-A3DE-13C479293C98}"/>
              </a:ext>
            </a:extLst>
          </p:cNvPr>
          <p:cNvSpPr txBox="1"/>
          <p:nvPr/>
        </p:nvSpPr>
        <p:spPr>
          <a:xfrm>
            <a:off x="493494" y="2545864"/>
            <a:ext cx="3247995" cy="4672113"/>
          </a:xfrm>
          <a:prstGeom prst="rect">
            <a:avLst/>
          </a:prstGeom>
          <a:noFill/>
        </p:spPr>
        <p:txBody>
          <a:bodyPr wrap="square" rtlCol="0">
            <a:spAutoFit/>
          </a:bodyPr>
          <a:lstStyle/>
          <a:p>
            <a:r>
              <a:rPr lang="fr-CA" sz="1600" b="1" u="sng" dirty="0">
                <a:latin typeface="Bierstadt" panose="020B0004020202020204" pitchFamily="34" charset="0"/>
              </a:rPr>
              <a:t>Légende :</a:t>
            </a:r>
          </a:p>
          <a:p>
            <a:endParaRPr lang="fr-CA" sz="1600" dirty="0">
              <a:latin typeface="Bierstadt" panose="020B0004020202020204" pitchFamily="34" charset="0"/>
            </a:endParaRPr>
          </a:p>
          <a:p>
            <a:r>
              <a:rPr lang="fr-CA" sz="1600" dirty="0">
                <a:latin typeface="Bierstadt" panose="020B0004020202020204" pitchFamily="34" charset="0"/>
              </a:rPr>
              <a:t>	Restaurant rapide</a:t>
            </a:r>
          </a:p>
          <a:p>
            <a:r>
              <a:rPr lang="fr-CA" sz="1600" dirty="0">
                <a:latin typeface="Bierstadt" panose="020B0004020202020204" pitchFamily="34" charset="0"/>
              </a:rPr>
              <a:t>	</a:t>
            </a:r>
          </a:p>
          <a:p>
            <a:r>
              <a:rPr lang="fr-CA" sz="1600" dirty="0">
                <a:latin typeface="Bierstadt" panose="020B0004020202020204" pitchFamily="34" charset="0"/>
              </a:rPr>
              <a:t>	Regroupement de 	plusieurs restaurants 	rapides</a:t>
            </a:r>
          </a:p>
          <a:p>
            <a:endParaRPr lang="fr-CA" sz="1600" dirty="0">
              <a:latin typeface="Bierstadt" panose="020B0004020202020204" pitchFamily="34" charset="0"/>
            </a:endParaRPr>
          </a:p>
          <a:p>
            <a:r>
              <a:rPr lang="fr-CA" sz="1600" u="sng" dirty="0">
                <a:latin typeface="Bierstadt" panose="020B0004020202020204" pitchFamily="34" charset="0"/>
              </a:rPr>
              <a:t>Écoles concernées:</a:t>
            </a:r>
          </a:p>
          <a:p>
            <a:endParaRPr lang="fr-CA" sz="1600" dirty="0">
              <a:latin typeface="Bierstadt" panose="020B0004020202020204" pitchFamily="34" charset="0"/>
            </a:endParaRPr>
          </a:p>
          <a:p>
            <a:pPr marL="285750" lvl="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La Myriade</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Le Tandem</a:t>
            </a: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Le Boisé</a:t>
            </a:r>
          </a:p>
          <a:p>
            <a:pPr marL="285750" lvl="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Centre de formation Normand Maurice</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endParaRPr lang="fr-CA" sz="1600" dirty="0">
              <a:latin typeface="Bierstadt" panose="020B0004020202020204" pitchFamily="34" charset="0"/>
            </a:endParaRPr>
          </a:p>
          <a:p>
            <a:r>
              <a:rPr lang="fr-CA" sz="1600" dirty="0">
                <a:latin typeface="Bierstadt" panose="020B0004020202020204" pitchFamily="34" charset="0"/>
              </a:rPr>
              <a:t> </a:t>
            </a:r>
          </a:p>
        </p:txBody>
      </p:sp>
      <p:pic>
        <p:nvPicPr>
          <p:cNvPr id="4" name="Image 3">
            <a:extLst>
              <a:ext uri="{FF2B5EF4-FFF2-40B4-BE49-F238E27FC236}">
                <a16:creationId xmlns:a16="http://schemas.microsoft.com/office/drawing/2014/main" id="{FF37FED9-01FD-457C-97C4-292BDFF8F993}"/>
              </a:ext>
            </a:extLst>
          </p:cNvPr>
          <p:cNvPicPr>
            <a:picLocks noChangeAspect="1"/>
          </p:cNvPicPr>
          <p:nvPr/>
        </p:nvPicPr>
        <p:blipFill>
          <a:blip r:embed="rId3"/>
          <a:stretch>
            <a:fillRect/>
          </a:stretch>
        </p:blipFill>
        <p:spPr>
          <a:xfrm>
            <a:off x="603854" y="3662483"/>
            <a:ext cx="372436" cy="384851"/>
          </a:xfrm>
          <a:prstGeom prst="rect">
            <a:avLst/>
          </a:prstGeom>
        </p:spPr>
      </p:pic>
      <p:pic>
        <p:nvPicPr>
          <p:cNvPr id="8" name="Image 7">
            <a:extLst>
              <a:ext uri="{FF2B5EF4-FFF2-40B4-BE49-F238E27FC236}">
                <a16:creationId xmlns:a16="http://schemas.microsoft.com/office/drawing/2014/main" id="{B18B7C8A-D575-4ECE-87A2-D339F1A3D7CC}"/>
              </a:ext>
            </a:extLst>
          </p:cNvPr>
          <p:cNvPicPr>
            <a:picLocks noChangeAspect="1"/>
          </p:cNvPicPr>
          <p:nvPr/>
        </p:nvPicPr>
        <p:blipFill>
          <a:blip r:embed="rId4"/>
          <a:stretch>
            <a:fillRect/>
          </a:stretch>
        </p:blipFill>
        <p:spPr>
          <a:xfrm>
            <a:off x="662807" y="2997450"/>
            <a:ext cx="254531" cy="405873"/>
          </a:xfrm>
          <a:prstGeom prst="rect">
            <a:avLst/>
          </a:prstGeom>
        </p:spPr>
      </p:pic>
    </p:spTree>
    <p:extLst>
      <p:ext uri="{BB962C8B-B14F-4D97-AF65-F5344CB8AC3E}">
        <p14:creationId xmlns:p14="http://schemas.microsoft.com/office/powerpoint/2010/main" val="349561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536572" y="290500"/>
            <a:ext cx="6451457" cy="1440400"/>
          </a:xfrm>
        </p:spPr>
        <p:txBody>
          <a:bodyPr vert="horz" lIns="91440" tIns="45720" rIns="91440" bIns="45720" rtlCol="0" anchor="t">
            <a:normAutofit/>
          </a:bodyPr>
          <a:lstStyle/>
          <a:p>
            <a:pPr>
              <a:lnSpc>
                <a:spcPct val="90000"/>
              </a:lnSpc>
            </a:pPr>
            <a:r>
              <a:rPr lang="fr-CA" sz="2800" b="1" dirty="0"/>
              <a:t>Visualisation des écoles de la MRC et de leur environnement (750m)</a:t>
            </a:r>
            <a:br>
              <a:rPr lang="en-US" sz="2800" b="1" dirty="0"/>
            </a:br>
            <a:r>
              <a:rPr lang="en-US" sz="2200" dirty="0"/>
              <a:t>MRC </a:t>
            </a:r>
            <a:r>
              <a:rPr lang="en-US" sz="2200" dirty="0" err="1"/>
              <a:t>d’Arthabaska</a:t>
            </a:r>
            <a:endParaRPr lang="en-US" sz="2200" dirty="0"/>
          </a:p>
        </p:txBody>
      </p:sp>
      <p:sp>
        <p:nvSpPr>
          <p:cNvPr id="21" name="Rectangle 2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ZoneTexte 10">
            <a:extLst>
              <a:ext uri="{FF2B5EF4-FFF2-40B4-BE49-F238E27FC236}">
                <a16:creationId xmlns:a16="http://schemas.microsoft.com/office/drawing/2014/main" id="{A9229991-DEFB-412C-9D8A-D86228A56D27}"/>
              </a:ext>
            </a:extLst>
          </p:cNvPr>
          <p:cNvSpPr txBox="1"/>
          <p:nvPr/>
        </p:nvSpPr>
        <p:spPr>
          <a:xfrm>
            <a:off x="1290248" y="1978798"/>
            <a:ext cx="3147328" cy="5168274"/>
          </a:xfrm>
          <a:prstGeom prst="rect">
            <a:avLst/>
          </a:prstGeom>
          <a:noFill/>
        </p:spPr>
        <p:txBody>
          <a:bodyPr wrap="square" rtlCol="0">
            <a:spAutoFit/>
          </a:bodyPr>
          <a:lstStyle/>
          <a:p>
            <a:r>
              <a:rPr lang="fr-CA" sz="1600" b="1" u="sng" dirty="0">
                <a:latin typeface="Bierstadt" panose="020B0004020202020204" pitchFamily="34" charset="0"/>
              </a:rPr>
              <a:t>Légende :</a:t>
            </a:r>
          </a:p>
          <a:p>
            <a:endParaRPr lang="fr-CA" sz="1400" dirty="0">
              <a:latin typeface="Bierstadt" panose="020B0004020202020204" pitchFamily="34" charset="0"/>
            </a:endParaRPr>
          </a:p>
          <a:p>
            <a:r>
              <a:rPr lang="fr-CA" sz="1400" dirty="0">
                <a:latin typeface="Bierstadt" panose="020B0004020202020204" pitchFamily="34" charset="0"/>
              </a:rPr>
              <a:t>	</a:t>
            </a:r>
            <a:r>
              <a:rPr lang="fr-CA" sz="1600" dirty="0">
                <a:latin typeface="Bierstadt" panose="020B0004020202020204" pitchFamily="34" charset="0"/>
              </a:rPr>
              <a:t>Restaurant rapide</a:t>
            </a:r>
          </a:p>
          <a:p>
            <a:r>
              <a:rPr lang="fr-CA" sz="1600" dirty="0">
                <a:latin typeface="Bierstadt" panose="020B0004020202020204" pitchFamily="34" charset="0"/>
              </a:rPr>
              <a:t>	</a:t>
            </a:r>
          </a:p>
          <a:p>
            <a:r>
              <a:rPr lang="fr-CA" sz="1600" dirty="0">
                <a:latin typeface="Bierstadt" panose="020B0004020202020204" pitchFamily="34" charset="0"/>
              </a:rPr>
              <a:t>	Regroupement de 	plusieurs 	restaurants 	rapides</a:t>
            </a:r>
          </a:p>
          <a:p>
            <a:endParaRPr lang="fr-CA" sz="1600" dirty="0">
              <a:latin typeface="Bierstadt" panose="020B0004020202020204" pitchFamily="34" charset="0"/>
            </a:endParaRPr>
          </a:p>
          <a:p>
            <a:r>
              <a:rPr lang="fr-CA" sz="1600" u="sng" dirty="0">
                <a:latin typeface="Bierstadt" panose="020B0004020202020204" pitchFamily="34" charset="0"/>
              </a:rPr>
              <a:t>Écoles concernées:</a:t>
            </a:r>
          </a:p>
          <a:p>
            <a:endParaRPr lang="fr-CA" sz="1600" dirty="0">
              <a:latin typeface="Bierstadt" panose="020B0004020202020204" pitchFamily="34" charset="0"/>
            </a:endParaRPr>
          </a:p>
          <a:p>
            <a:pPr marL="285750" lvl="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École de la </a:t>
            </a:r>
            <a:r>
              <a:rPr lang="fr-CA" sz="1600" dirty="0" err="1">
                <a:latin typeface="Bierstadt" panose="020B0004020202020204" pitchFamily="34" charset="0"/>
                <a:ea typeface="Calibri" panose="020F0502020204030204" pitchFamily="34" charset="0"/>
                <a:cs typeface="Times New Roman" panose="02020603050405020304" pitchFamily="18" charset="0"/>
              </a:rPr>
              <a:t>Fermentière</a:t>
            </a:r>
            <a:r>
              <a:rPr lang="fr-CA" sz="1600" dirty="0">
                <a:latin typeface="Bierstadt" panose="020B0004020202020204" pitchFamily="34" charset="0"/>
                <a:ea typeface="Calibri" panose="020F0502020204030204" pitchFamily="34" charset="0"/>
                <a:cs typeface="Times New Roman" panose="02020603050405020304" pitchFamily="18" charset="0"/>
              </a:rPr>
              <a:t> (Warwick)</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École Sainte-Marie (Warwick)</a:t>
            </a: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École Monique-Proulx (Warwick)</a:t>
            </a:r>
          </a:p>
          <a:p>
            <a:pPr marL="285750" lvl="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École Sainte-Anne (</a:t>
            </a:r>
            <a:r>
              <a:rPr lang="fr-CA" sz="1600" dirty="0" err="1">
                <a:latin typeface="Bierstadt" panose="020B0004020202020204" pitchFamily="34" charset="0"/>
                <a:ea typeface="Calibri" panose="020F0502020204030204" pitchFamily="34" charset="0"/>
                <a:cs typeface="Times New Roman" panose="02020603050405020304" pitchFamily="18" charset="0"/>
              </a:rPr>
              <a:t>Daveluyville</a:t>
            </a:r>
            <a:r>
              <a:rPr lang="fr-CA" sz="1400" dirty="0">
                <a:latin typeface="Bierstadt" panose="020B0004020202020204" pitchFamily="34" charset="0"/>
                <a:ea typeface="Calibri" panose="020F0502020204030204" pitchFamily="34" charset="0"/>
                <a:cs typeface="Times New Roman" panose="02020603050405020304" pitchFamily="18" charset="0"/>
              </a:rPr>
              <a:t>)</a:t>
            </a:r>
            <a:endParaRPr lang="fr-CA" sz="1400" dirty="0">
              <a:effectLst/>
              <a:latin typeface="Bierstadt" panose="020B0004020202020204" pitchFamily="34" charset="0"/>
              <a:ea typeface="Calibri" panose="020F0502020204030204" pitchFamily="34" charset="0"/>
              <a:cs typeface="Times New Roman" panose="02020603050405020304" pitchFamily="18" charset="0"/>
            </a:endParaRPr>
          </a:p>
          <a:p>
            <a:endParaRPr lang="fr-CA" sz="1600" dirty="0">
              <a:latin typeface="Bierstadt" panose="020B0004020202020204" pitchFamily="34" charset="0"/>
            </a:endParaRPr>
          </a:p>
          <a:p>
            <a:r>
              <a:rPr lang="fr-CA" sz="1600" dirty="0">
                <a:latin typeface="Bierstadt" panose="020B0004020202020204" pitchFamily="34" charset="0"/>
              </a:rPr>
              <a:t> </a:t>
            </a:r>
          </a:p>
        </p:txBody>
      </p:sp>
      <p:pic>
        <p:nvPicPr>
          <p:cNvPr id="14" name="Image 13">
            <a:extLst>
              <a:ext uri="{FF2B5EF4-FFF2-40B4-BE49-F238E27FC236}">
                <a16:creationId xmlns:a16="http://schemas.microsoft.com/office/drawing/2014/main" id="{D94299E1-96D7-4B53-9F75-7814BBF00627}"/>
              </a:ext>
            </a:extLst>
          </p:cNvPr>
          <p:cNvPicPr>
            <a:picLocks noChangeAspect="1"/>
          </p:cNvPicPr>
          <p:nvPr/>
        </p:nvPicPr>
        <p:blipFill>
          <a:blip r:embed="rId2"/>
          <a:stretch>
            <a:fillRect/>
          </a:stretch>
        </p:blipFill>
        <p:spPr>
          <a:xfrm>
            <a:off x="1345272" y="3020937"/>
            <a:ext cx="420041" cy="434042"/>
          </a:xfrm>
          <a:prstGeom prst="rect">
            <a:avLst/>
          </a:prstGeom>
        </p:spPr>
      </p:pic>
      <p:pic>
        <p:nvPicPr>
          <p:cNvPr id="15" name="Image 14">
            <a:extLst>
              <a:ext uri="{FF2B5EF4-FFF2-40B4-BE49-F238E27FC236}">
                <a16:creationId xmlns:a16="http://schemas.microsoft.com/office/drawing/2014/main" id="{5F456DB6-EE19-448C-87A6-430AF7003112}"/>
              </a:ext>
            </a:extLst>
          </p:cNvPr>
          <p:cNvPicPr>
            <a:picLocks noChangeAspect="1"/>
          </p:cNvPicPr>
          <p:nvPr/>
        </p:nvPicPr>
        <p:blipFill>
          <a:blip r:embed="rId3"/>
          <a:stretch>
            <a:fillRect/>
          </a:stretch>
        </p:blipFill>
        <p:spPr>
          <a:xfrm>
            <a:off x="1419194" y="2376744"/>
            <a:ext cx="272196" cy="434042"/>
          </a:xfrm>
          <a:prstGeom prst="rect">
            <a:avLst/>
          </a:prstGeom>
        </p:spPr>
      </p:pic>
      <p:pic>
        <p:nvPicPr>
          <p:cNvPr id="16" name="Image 15">
            <a:extLst>
              <a:ext uri="{FF2B5EF4-FFF2-40B4-BE49-F238E27FC236}">
                <a16:creationId xmlns:a16="http://schemas.microsoft.com/office/drawing/2014/main" id="{A4C2F3FE-4BA3-41AF-ABAA-C43D2D2ED2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54051" y="3052181"/>
            <a:ext cx="3050404" cy="3797686"/>
          </a:xfrm>
          <a:prstGeom prst="rect">
            <a:avLst/>
          </a:prstGeom>
        </p:spPr>
      </p:pic>
      <p:pic>
        <p:nvPicPr>
          <p:cNvPr id="17" name="Image 16">
            <a:extLst>
              <a:ext uri="{FF2B5EF4-FFF2-40B4-BE49-F238E27FC236}">
                <a16:creationId xmlns:a16="http://schemas.microsoft.com/office/drawing/2014/main" id="{184C2B6E-2F49-455B-91B2-B7E36258A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945" y="2275951"/>
            <a:ext cx="3609105" cy="4573916"/>
          </a:xfrm>
          <a:prstGeom prst="rect">
            <a:avLst/>
          </a:prstGeom>
        </p:spPr>
      </p:pic>
      <p:pic>
        <p:nvPicPr>
          <p:cNvPr id="18" name="Image 17">
            <a:extLst>
              <a:ext uri="{FF2B5EF4-FFF2-40B4-BE49-F238E27FC236}">
                <a16:creationId xmlns:a16="http://schemas.microsoft.com/office/drawing/2014/main" id="{93E2AE55-0A1A-4755-8A8D-FD4B0CD7A676}"/>
              </a:ext>
            </a:extLst>
          </p:cNvPr>
          <p:cNvPicPr>
            <a:picLocks noChangeAspect="1"/>
          </p:cNvPicPr>
          <p:nvPr/>
        </p:nvPicPr>
        <p:blipFill>
          <a:blip r:embed="rId6"/>
          <a:stretch>
            <a:fillRect/>
          </a:stretch>
        </p:blipFill>
        <p:spPr>
          <a:xfrm>
            <a:off x="9154051" y="-8135"/>
            <a:ext cx="3050403" cy="3116074"/>
          </a:xfrm>
          <a:prstGeom prst="rect">
            <a:avLst/>
          </a:prstGeom>
        </p:spPr>
      </p:pic>
    </p:spTree>
    <p:extLst>
      <p:ext uri="{BB962C8B-B14F-4D97-AF65-F5344CB8AC3E}">
        <p14:creationId xmlns:p14="http://schemas.microsoft.com/office/powerpoint/2010/main" val="390358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Aide alimentaire : Bilan de Moisson MCDQ (2019-2020)</a:t>
            </a:r>
            <a:br>
              <a:rPr lang="fr-CA" sz="2800" b="1" dirty="0">
                <a:solidFill>
                  <a:schemeClr val="bg1"/>
                </a:solidFill>
              </a:rPr>
            </a:br>
            <a:r>
              <a:rPr lang="fr-CA" sz="2400" dirty="0">
                <a:solidFill>
                  <a:schemeClr val="bg1"/>
                </a:solidFill>
              </a:rPr>
              <a:t>Mauricie et 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2874396436"/>
              </p:ext>
            </p:extLst>
          </p:nvPr>
        </p:nvGraphicFramePr>
        <p:xfrm>
          <a:off x="963107" y="2395247"/>
          <a:ext cx="10265786" cy="422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2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D7C040E-5136-47A7-9AFC-21FD0A95860F}"/>
              </a:ext>
            </a:extLst>
          </p:cNvPr>
          <p:cNvSpPr>
            <a:spLocks noGrp="1"/>
          </p:cNvSpPr>
          <p:nvPr>
            <p:ph type="title"/>
          </p:nvPr>
        </p:nvSpPr>
        <p:spPr>
          <a:xfrm>
            <a:off x="9299878" y="2306332"/>
            <a:ext cx="2743200" cy="2268646"/>
          </a:xfrm>
        </p:spPr>
        <p:txBody>
          <a:bodyPr>
            <a:normAutofit/>
          </a:bodyPr>
          <a:lstStyle/>
          <a:p>
            <a:r>
              <a:rPr lang="fr-CA" sz="2500" b="1" dirty="0">
                <a:solidFill>
                  <a:schemeClr val="bg1"/>
                </a:solidFill>
              </a:rPr>
              <a:t>Denrées distribuées par Moisson MCDQ</a:t>
            </a:r>
            <a:br>
              <a:rPr lang="fr-CA" sz="2500" dirty="0">
                <a:solidFill>
                  <a:schemeClr val="bg1"/>
                </a:solidFill>
              </a:rPr>
            </a:br>
            <a:r>
              <a:rPr lang="fr-CA" sz="2000" dirty="0">
                <a:solidFill>
                  <a:schemeClr val="bg1"/>
                </a:solidFill>
              </a:rPr>
              <a:t>MRC d’Arthabaska</a:t>
            </a:r>
            <a:endParaRPr lang="fr-CA" sz="2500" dirty="0">
              <a:solidFill>
                <a:schemeClr val="bg1"/>
              </a:solidFill>
            </a:endParaRPr>
          </a:p>
        </p:txBody>
      </p:sp>
      <p:sp>
        <p:nvSpPr>
          <p:cNvPr id="15"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Espace réservé du contenu 3">
            <a:extLst>
              <a:ext uri="{FF2B5EF4-FFF2-40B4-BE49-F238E27FC236}">
                <a16:creationId xmlns:a16="http://schemas.microsoft.com/office/drawing/2014/main" id="{B473CC5C-01FB-4287-94D9-B0096902770B}"/>
              </a:ext>
            </a:extLst>
          </p:cNvPr>
          <p:cNvGraphicFramePr>
            <a:graphicFrameLocks noGrp="1"/>
          </p:cNvGraphicFramePr>
          <p:nvPr>
            <p:ph idx="1"/>
            <p:extLst>
              <p:ext uri="{D42A27DB-BD31-4B8C-83A1-F6EECF244321}">
                <p14:modId xmlns:p14="http://schemas.microsoft.com/office/powerpoint/2010/main" val="1739653171"/>
              </p:ext>
            </p:extLst>
          </p:nvPr>
        </p:nvGraphicFramePr>
        <p:xfrm>
          <a:off x="557214" y="1030514"/>
          <a:ext cx="7280500" cy="4659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530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d’aide alimentaire</a:t>
            </a:r>
            <a:br>
              <a:rPr lang="fr-CA" sz="2800" b="1" dirty="0">
                <a:solidFill>
                  <a:schemeClr val="bg1"/>
                </a:solidFill>
              </a:rPr>
            </a:br>
            <a:r>
              <a:rPr lang="fr-CA" sz="2400" dirty="0">
                <a:solidFill>
                  <a:schemeClr val="bg1"/>
                </a:solidFill>
              </a:rPr>
              <a:t>MRC d’Arthabaska</a:t>
            </a:r>
            <a:endParaRPr lang="fr-CA" sz="24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557072193"/>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25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Approvisionnement alimentaire alternatif : achat à la ferme et marchés de proximité</a:t>
            </a:r>
            <a:br>
              <a:rPr lang="fr-CA" sz="2800" b="1" dirty="0">
                <a:solidFill>
                  <a:schemeClr val="bg1"/>
                </a:solidFill>
              </a:rPr>
            </a:br>
            <a:r>
              <a:rPr lang="fr-CA" sz="2400" dirty="0">
                <a:solidFill>
                  <a:schemeClr val="bg1"/>
                </a:solidFill>
              </a:rPr>
              <a:t>MRC d’Arthabaska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ableau 5">
            <a:extLst>
              <a:ext uri="{FF2B5EF4-FFF2-40B4-BE49-F238E27FC236}">
                <a16:creationId xmlns:a16="http://schemas.microsoft.com/office/drawing/2014/main" id="{2090E1BD-BC5A-4F3E-88BD-ABAD968E0AAC}"/>
              </a:ext>
            </a:extLst>
          </p:cNvPr>
          <p:cNvGraphicFramePr>
            <a:graphicFrameLocks noGrp="1"/>
          </p:cNvGraphicFramePr>
          <p:nvPr>
            <p:ph idx="1"/>
            <p:extLst>
              <p:ext uri="{D42A27DB-BD31-4B8C-83A1-F6EECF244321}">
                <p14:modId xmlns:p14="http://schemas.microsoft.com/office/powerpoint/2010/main" val="10608265"/>
              </p:ext>
            </p:extLst>
          </p:nvPr>
        </p:nvGraphicFramePr>
        <p:xfrm>
          <a:off x="909950" y="2394618"/>
          <a:ext cx="10372099" cy="2628616"/>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389181">
                <a:tc>
                  <a:txBody>
                    <a:bodyPr/>
                    <a:lstStyle/>
                    <a:p>
                      <a:r>
                        <a:rPr lang="fr-CA" dirty="0"/>
                        <a:t>Approvisionnement à la ferme</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389181">
                <a:tc>
                  <a:txBody>
                    <a:bodyPr/>
                    <a:lstStyle/>
                    <a:p>
                      <a:r>
                        <a:rPr lang="fr-CA" dirty="0"/>
                        <a:t>Autocueillette</a:t>
                      </a:r>
                      <a:endParaRPr lang="fr-CA" dirty="0">
                        <a:latin typeface="Bierstadt" panose="020B0004020202020204" pitchFamily="34" charset="0"/>
                      </a:endParaRPr>
                    </a:p>
                  </a:txBody>
                  <a:tcPr/>
                </a:tc>
                <a:tc>
                  <a:txBody>
                    <a:bodyPr/>
                    <a:lstStyle/>
                    <a:p>
                      <a:r>
                        <a:rPr lang="fr-CA" dirty="0"/>
                        <a:t>4</a:t>
                      </a:r>
                      <a:endParaRPr lang="fr-CA" dirty="0">
                        <a:latin typeface="Bierstadt" panose="020B0004020202020204" pitchFamily="34" charset="0"/>
                      </a:endParaRPr>
                    </a:p>
                  </a:txBody>
                  <a:tcPr/>
                </a:tc>
                <a:extLst>
                  <a:ext uri="{0D108BD9-81ED-4DB2-BD59-A6C34878D82A}">
                    <a16:rowId xmlns:a16="http://schemas.microsoft.com/office/drawing/2014/main" val="2609977002"/>
                  </a:ext>
                </a:extLst>
              </a:tr>
              <a:tr h="389181">
                <a:tc>
                  <a:txBody>
                    <a:bodyPr/>
                    <a:lstStyle/>
                    <a:p>
                      <a:r>
                        <a:rPr lang="fr-CA" dirty="0"/>
                        <a:t>Cueillette d’aliments déclassés</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389181">
                <a:tc>
                  <a:txBody>
                    <a:bodyPr/>
                    <a:lstStyle/>
                    <a:p>
                      <a:r>
                        <a:rPr lang="fr-CA" dirty="0"/>
                        <a:t>Kiosque et achat à la ferme</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r h="389181">
                <a:tc>
                  <a:txBody>
                    <a:bodyPr/>
                    <a:lstStyle/>
                    <a:p>
                      <a:r>
                        <a:rPr lang="fr-CA" dirty="0"/>
                        <a:t>Panier – agriculture soutenue par la collectivité</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1514047885"/>
                  </a:ext>
                </a:extLst>
              </a:tr>
              <a:tr h="682711">
                <a:tc>
                  <a:txBody>
                    <a:bodyPr/>
                    <a:lstStyle/>
                    <a:p>
                      <a:r>
                        <a:rPr lang="fr-CA" dirty="0"/>
                        <a:t>Récupération – dont glanage – et vente par circuits courts des surplus agricoles</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2065632626"/>
                  </a:ext>
                </a:extLst>
              </a:tr>
            </a:tbl>
          </a:graphicData>
        </a:graphic>
      </p:graphicFrame>
      <p:graphicFrame>
        <p:nvGraphicFramePr>
          <p:cNvPr id="10" name="Tableau 5">
            <a:extLst>
              <a:ext uri="{FF2B5EF4-FFF2-40B4-BE49-F238E27FC236}">
                <a16:creationId xmlns:a16="http://schemas.microsoft.com/office/drawing/2014/main" id="{AAEA3BC9-DC8C-4E4C-9F54-DCF455A6E307}"/>
              </a:ext>
            </a:extLst>
          </p:cNvPr>
          <p:cNvGraphicFramePr>
            <a:graphicFrameLocks/>
          </p:cNvGraphicFramePr>
          <p:nvPr>
            <p:extLst>
              <p:ext uri="{D42A27DB-BD31-4B8C-83A1-F6EECF244321}">
                <p14:modId xmlns:p14="http://schemas.microsoft.com/office/powerpoint/2010/main" val="1478646877"/>
              </p:ext>
            </p:extLst>
          </p:nvPr>
        </p:nvGraphicFramePr>
        <p:xfrm>
          <a:off x="909950" y="5023234"/>
          <a:ext cx="10372099" cy="1562311"/>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283092">
                <a:tc>
                  <a:txBody>
                    <a:bodyPr/>
                    <a:lstStyle/>
                    <a:p>
                      <a:r>
                        <a:rPr lang="fr-CA" dirty="0"/>
                        <a:t>Marchés de proximité</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283092">
                <a:tc>
                  <a:txBody>
                    <a:bodyPr/>
                    <a:lstStyle/>
                    <a:p>
                      <a:r>
                        <a:rPr lang="fr-CA" dirty="0"/>
                        <a:t>Marchés de quartier</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609977002"/>
                  </a:ext>
                </a:extLst>
              </a:tr>
              <a:tr h="283092">
                <a:tc>
                  <a:txBody>
                    <a:bodyPr/>
                    <a:lstStyle/>
                    <a:p>
                      <a:r>
                        <a:rPr lang="fr-CA" dirty="0"/>
                        <a:t>Marché de solidarité/écomarché virtuel</a:t>
                      </a:r>
                      <a:endParaRPr lang="fr-CA" dirty="0">
                        <a:latin typeface="Bierstadt" panose="020B0004020202020204" pitchFamily="34" charset="0"/>
                      </a:endParaRPr>
                    </a:p>
                  </a:txBody>
                  <a:tcPr/>
                </a:tc>
                <a:tc>
                  <a:txBody>
                    <a:bodyPr/>
                    <a:lstStyle/>
                    <a:p>
                      <a:r>
                        <a:rPr lang="fr-CA" dirty="0"/>
                        <a:t>1</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465031">
                <a:tc>
                  <a:txBody>
                    <a:bodyPr/>
                    <a:lstStyle/>
                    <a:p>
                      <a:r>
                        <a:rPr lang="fr-CA" dirty="0"/>
                        <a:t>Marché maraîcher public</a:t>
                      </a:r>
                      <a:endParaRPr lang="fr-CA" dirty="0">
                        <a:latin typeface="Bierstadt" panose="020B0004020202020204" pitchFamily="34" charset="0"/>
                      </a:endParaRPr>
                    </a:p>
                  </a:txBody>
                  <a:tcPr/>
                </a:tc>
                <a:tc>
                  <a:txBody>
                    <a:bodyPr/>
                    <a:lstStyle/>
                    <a:p>
                      <a:r>
                        <a:rPr lang="fr-CA" dirty="0"/>
                        <a:t>2</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bl>
          </a:graphicData>
        </a:graphic>
      </p:graphicFrame>
    </p:spTree>
    <p:extLst>
      <p:ext uri="{BB962C8B-B14F-4D97-AF65-F5344CB8AC3E}">
        <p14:creationId xmlns:p14="http://schemas.microsoft.com/office/powerpoint/2010/main" val="139356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1794897" y="327578"/>
            <a:ext cx="9712998" cy="1280890"/>
          </a:xfrm>
        </p:spPr>
        <p:txBody>
          <a:bodyPr>
            <a:normAutofit/>
          </a:bodyPr>
          <a:lstStyle/>
          <a:p>
            <a:r>
              <a:rPr lang="fr-CA" sz="2800" dirty="0"/>
              <a:t>Population</a:t>
            </a:r>
          </a:p>
        </p:txBody>
      </p:sp>
      <p:sp>
        <p:nvSpPr>
          <p:cNvPr id="25" name="Rectangle 19">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0DF1773C-0BC1-4E47-9489-6644D5E4CDDA}"/>
              </a:ext>
            </a:extLst>
          </p:cNvPr>
          <p:cNvGraphicFramePr>
            <a:graphicFrameLocks noGrp="1"/>
          </p:cNvGraphicFramePr>
          <p:nvPr>
            <p:ph idx="1"/>
            <p:extLst>
              <p:ext uri="{D42A27DB-BD31-4B8C-83A1-F6EECF244321}">
                <p14:modId xmlns:p14="http://schemas.microsoft.com/office/powerpoint/2010/main" val="1132462474"/>
              </p:ext>
            </p:extLst>
          </p:nvPr>
        </p:nvGraphicFramePr>
        <p:xfrm>
          <a:off x="1794897" y="862435"/>
          <a:ext cx="8987406" cy="1749120"/>
        </p:xfrm>
        <a:graphic>
          <a:graphicData uri="http://schemas.openxmlformats.org/drawingml/2006/table">
            <a:tbl>
              <a:tblPr firstRow="1" firstCol="1" bandRow="1">
                <a:solidFill>
                  <a:srgbClr val="404040"/>
                </a:solidFill>
              </a:tblPr>
              <a:tblGrid>
                <a:gridCol w="2154826">
                  <a:extLst>
                    <a:ext uri="{9D8B030D-6E8A-4147-A177-3AD203B41FA5}">
                      <a16:colId xmlns:a16="http://schemas.microsoft.com/office/drawing/2014/main" val="2402784191"/>
                    </a:ext>
                  </a:extLst>
                </a:gridCol>
                <a:gridCol w="2062798">
                  <a:extLst>
                    <a:ext uri="{9D8B030D-6E8A-4147-A177-3AD203B41FA5}">
                      <a16:colId xmlns:a16="http://schemas.microsoft.com/office/drawing/2014/main" val="791676370"/>
                    </a:ext>
                  </a:extLst>
                </a:gridCol>
                <a:gridCol w="2366237">
                  <a:extLst>
                    <a:ext uri="{9D8B030D-6E8A-4147-A177-3AD203B41FA5}">
                      <a16:colId xmlns:a16="http://schemas.microsoft.com/office/drawing/2014/main" val="62566915"/>
                    </a:ext>
                  </a:extLst>
                </a:gridCol>
                <a:gridCol w="2403545">
                  <a:extLst>
                    <a:ext uri="{9D8B030D-6E8A-4147-A177-3AD203B41FA5}">
                      <a16:colId xmlns:a16="http://schemas.microsoft.com/office/drawing/2014/main" val="4292665174"/>
                    </a:ext>
                  </a:extLst>
                </a:gridCol>
              </a:tblGrid>
              <a:tr h="530137">
                <a:tc>
                  <a:txBody>
                    <a:bodyPr/>
                    <a:lstStyle/>
                    <a:p>
                      <a:pPr algn="l"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Générale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Immigrante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Autochtone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616067">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Centre-du-Québec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249 396</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5 715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2 805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533225">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Arthabaska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74 080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1 740</a:t>
                      </a:r>
                      <a:endParaRPr lang="fr-CA" sz="1400" b="0" i="0" u="none" strike="noStrike" cap="none" spc="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570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15" name="Titre 1">
            <a:extLst>
              <a:ext uri="{FF2B5EF4-FFF2-40B4-BE49-F238E27FC236}">
                <a16:creationId xmlns:a16="http://schemas.microsoft.com/office/drawing/2014/main" id="{48200597-16F9-460A-9C7D-6197A0EFC713}"/>
              </a:ext>
            </a:extLst>
          </p:cNvPr>
          <p:cNvSpPr txBox="1">
            <a:spLocks/>
          </p:cNvSpPr>
          <p:nvPr/>
        </p:nvSpPr>
        <p:spPr>
          <a:xfrm>
            <a:off x="1794897" y="2853344"/>
            <a:ext cx="9712998" cy="741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Emploi et assistance sociale</a:t>
            </a:r>
          </a:p>
        </p:txBody>
      </p:sp>
      <p:graphicFrame>
        <p:nvGraphicFramePr>
          <p:cNvPr id="19" name="Espace réservé du contenu 3">
            <a:extLst>
              <a:ext uri="{FF2B5EF4-FFF2-40B4-BE49-F238E27FC236}">
                <a16:creationId xmlns:a16="http://schemas.microsoft.com/office/drawing/2014/main" id="{DA4CBEA9-5D4B-4C36-AA2B-014869D7921E}"/>
              </a:ext>
            </a:extLst>
          </p:cNvPr>
          <p:cNvGraphicFramePr>
            <a:graphicFrameLocks/>
          </p:cNvGraphicFramePr>
          <p:nvPr>
            <p:extLst>
              <p:ext uri="{D42A27DB-BD31-4B8C-83A1-F6EECF244321}">
                <p14:modId xmlns:p14="http://schemas.microsoft.com/office/powerpoint/2010/main" val="2329564107"/>
              </p:ext>
            </p:extLst>
          </p:nvPr>
        </p:nvGraphicFramePr>
        <p:xfrm>
          <a:off x="1794898" y="3429000"/>
          <a:ext cx="8987405" cy="1686891"/>
        </p:xfrm>
        <a:graphic>
          <a:graphicData uri="http://schemas.openxmlformats.org/drawingml/2006/table">
            <a:tbl>
              <a:tblPr firstRow="1" firstCol="1" bandRow="1">
                <a:solidFill>
                  <a:srgbClr val="404040"/>
                </a:solidFill>
              </a:tblPr>
              <a:tblGrid>
                <a:gridCol w="2713353">
                  <a:extLst>
                    <a:ext uri="{9D8B030D-6E8A-4147-A177-3AD203B41FA5}">
                      <a16:colId xmlns:a16="http://schemas.microsoft.com/office/drawing/2014/main" val="791676370"/>
                    </a:ext>
                  </a:extLst>
                </a:gridCol>
                <a:gridCol w="3112489">
                  <a:extLst>
                    <a:ext uri="{9D8B030D-6E8A-4147-A177-3AD203B41FA5}">
                      <a16:colId xmlns:a16="http://schemas.microsoft.com/office/drawing/2014/main" val="62566915"/>
                    </a:ext>
                  </a:extLst>
                </a:gridCol>
                <a:gridCol w="3161563">
                  <a:extLst>
                    <a:ext uri="{9D8B030D-6E8A-4147-A177-3AD203B41FA5}">
                      <a16:colId xmlns:a16="http://schemas.microsoft.com/office/drawing/2014/main" val="4292665174"/>
                    </a:ext>
                  </a:extLst>
                </a:gridCol>
              </a:tblGrid>
              <a:tr h="639661">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Revenu d’emploi médian </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de chômage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 | 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d’assistance sociale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536776">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44 936 $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 | 6.5 %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448687">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Arthabaska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41 304 $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Arial" panose="020B0604020202020204" pitchFamily="34" charset="0"/>
                        </a:rPr>
                        <a:t>C-d-</a:t>
                      </a:r>
                      <a:r>
                        <a:rPr lang="fr-CA" sz="1400" b="1" i="0" u="none" strike="noStrike" cap="none" spc="0" dirty="0" err="1">
                          <a:solidFill>
                            <a:schemeClr val="bg1"/>
                          </a:solidFill>
                          <a:effectLst/>
                          <a:latin typeface="Arial" panose="020B0604020202020204" pitchFamily="34" charset="0"/>
                        </a:rPr>
                        <a:t>Qc</a:t>
                      </a:r>
                      <a:r>
                        <a:rPr lang="fr-CA" sz="1400" b="1" i="0" u="none" strike="noStrike" cap="none" spc="0" dirty="0">
                          <a:solidFill>
                            <a:schemeClr val="bg1"/>
                          </a:solidFill>
                          <a:effectLst/>
                          <a:latin typeface="Arial" panose="020B0604020202020204" pitchFamily="34" charset="0"/>
                        </a:rPr>
                        <a:t> :  </a:t>
                      </a:r>
                      <a:r>
                        <a:rPr lang="fr-CA" sz="1400" b="0" i="0" u="none" strike="noStrike" cap="none" spc="0" dirty="0">
                          <a:solidFill>
                            <a:schemeClr val="bg1"/>
                          </a:solidFill>
                          <a:effectLst/>
                          <a:latin typeface="Arial" panose="020B0604020202020204" pitchFamily="34" charset="0"/>
                        </a:rPr>
                        <a:t>3.9 % | 4.3 %</a:t>
                      </a: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C-d-</a:t>
                      </a: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4.9 %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23" name="Titre 1">
            <a:extLst>
              <a:ext uri="{FF2B5EF4-FFF2-40B4-BE49-F238E27FC236}">
                <a16:creationId xmlns:a16="http://schemas.microsoft.com/office/drawing/2014/main" id="{0B7A2C65-B29B-48C0-A039-57023C565ABC}"/>
              </a:ext>
            </a:extLst>
          </p:cNvPr>
          <p:cNvSpPr txBox="1">
            <a:spLocks/>
          </p:cNvSpPr>
          <p:nvPr/>
        </p:nvSpPr>
        <p:spPr>
          <a:xfrm>
            <a:off x="1794897" y="5453078"/>
            <a:ext cx="9712998" cy="7417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8.3 %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Part des ménages locataires de la MRC d’Arthabaska vivant dans un logement subventionné</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 (Québec : </a:t>
            </a:r>
            <a:r>
              <a:rPr kumimoji="0" lang="fr-CA" sz="16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9%</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a:t>
            </a:r>
            <a:endParaRPr kumimoji="0" lang="fr-CA" sz="28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endParaRPr>
          </a:p>
        </p:txBody>
      </p:sp>
    </p:spTree>
    <p:extLst>
      <p:ext uri="{BB962C8B-B14F-4D97-AF65-F5344CB8AC3E}">
        <p14:creationId xmlns:p14="http://schemas.microsoft.com/office/powerpoint/2010/main" val="5406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3" y="2548332"/>
            <a:ext cx="2871886" cy="1797619"/>
          </a:xfrm>
        </p:spPr>
        <p:txBody>
          <a:bodyPr vert="horz" lIns="91440" tIns="45720" rIns="91440" bIns="45720" rtlCol="0" anchor="t">
            <a:noAutofit/>
          </a:bodyPr>
          <a:lstStyle/>
          <a:p>
            <a:pPr>
              <a:lnSpc>
                <a:spcPct val="90000"/>
              </a:lnSpc>
            </a:pPr>
            <a:r>
              <a:rPr lang="fr-CA" sz="2000" b="1" dirty="0">
                <a:solidFill>
                  <a:schemeClr val="bg1"/>
                </a:solidFill>
              </a:rPr>
              <a:t>Initiatives d’approvisionnement institutionnel responsable</a:t>
            </a:r>
            <a:br>
              <a:rPr lang="fr-CA" sz="2000" b="1" dirty="0">
                <a:solidFill>
                  <a:schemeClr val="bg1"/>
                </a:solidFill>
              </a:rPr>
            </a:br>
            <a:r>
              <a:rPr lang="fr-CA" sz="1800" dirty="0">
                <a:solidFill>
                  <a:schemeClr val="bg1"/>
                </a:solidFill>
              </a:rPr>
              <a:t>Centre-du-Québec et MRC d’Arthabaska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533532"/>
            <a:ext cx="7166108" cy="5790936"/>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visant à améliorer la qualité de l’offre alimentaire en milieu institutionnel (fruits et légumes) dans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MRC d’Arthabaska</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(MRC d’Arthabaska) :</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d’approvisionnement institutionnel de proximité</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Projet « Accompagnement et stratégie territoriale concertée pour accroître l’approvisionnement d’aliments locaux et québécois dans les institutions publiques et privées de la MRC d’Arthabaska » (CISA)</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(Centre-du-Québec)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Notre Centre-du-Québec goûtez-y!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certification et répertoire de points de vente de produits locaux</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Petits ambassadeurs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promotion des produits locaux dans les CPE de la région (TIR-SHV)</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50496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Consommation</a:t>
            </a:r>
            <a:r>
              <a:rPr lang="en-US" dirty="0">
                <a:solidFill>
                  <a:srgbClr val="FEFFFF"/>
                </a:solidFill>
              </a:rPr>
              <a:t>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184559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DA1C5651-B30B-4230-BA71-262C90147B2C}"/>
              </a:ext>
            </a:extLst>
          </p:cNvPr>
          <p:cNvSpPr>
            <a:spLocks noGrp="1"/>
          </p:cNvSpPr>
          <p:nvPr>
            <p:ph type="title"/>
          </p:nvPr>
        </p:nvSpPr>
        <p:spPr>
          <a:xfrm>
            <a:off x="1794897" y="624110"/>
            <a:ext cx="9712998" cy="1280890"/>
          </a:xfrm>
        </p:spPr>
        <p:txBody>
          <a:bodyPr>
            <a:normAutofit fontScale="90000"/>
          </a:bodyPr>
          <a:lstStyle/>
          <a:p>
            <a:r>
              <a:rPr lang="fr-CA" sz="3100" b="1" dirty="0"/>
              <a:t>Modes d’approvisionnement des ménages. Quelques données</a:t>
            </a:r>
            <a:br>
              <a:rPr lang="fr-CA" dirty="0"/>
            </a:br>
            <a:r>
              <a:rPr lang="fr-CA" sz="2700" dirty="0"/>
              <a:t>Québec et Canada</a:t>
            </a:r>
            <a:endParaRPr lang="fr-CA" dirty="0"/>
          </a:p>
        </p:txBody>
      </p:sp>
      <p:sp>
        <p:nvSpPr>
          <p:cNvPr id="11" name="Rectangle 10">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A3F5DD5F-3332-4AE6-9322-3C8DE5499153}"/>
              </a:ext>
            </a:extLst>
          </p:cNvPr>
          <p:cNvGraphicFramePr>
            <a:graphicFrameLocks noGrp="1"/>
          </p:cNvGraphicFramePr>
          <p:nvPr>
            <p:ph idx="1"/>
          </p:nvPr>
        </p:nvGraphicFramePr>
        <p:xfrm>
          <a:off x="1794897" y="2390762"/>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705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Choix alimentaires : Composition du panier alimentaire moyen ($)</a:t>
            </a:r>
            <a:br>
              <a:rPr lang="fr-CA" dirty="0">
                <a:solidFill>
                  <a:schemeClr val="bg1"/>
                </a:solidFill>
              </a:rPr>
            </a:br>
            <a:r>
              <a:rPr lang="fr-CA" sz="2700" dirty="0">
                <a:solidFill>
                  <a:schemeClr val="bg1"/>
                </a:solidFill>
              </a:rPr>
              <a:t>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a:extLst>
              <a:ext uri="{FF2B5EF4-FFF2-40B4-BE49-F238E27FC236}">
                <a16:creationId xmlns:a16="http://schemas.microsoft.com/office/drawing/2014/main" id="{9CFF609C-4E77-4954-8C02-7FF8B2874067}"/>
              </a:ext>
            </a:extLst>
          </p:cNvPr>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6672"/>
          <a:stretch/>
        </p:blipFill>
        <p:spPr bwMode="auto">
          <a:xfrm>
            <a:off x="2347839" y="2407425"/>
            <a:ext cx="7496322" cy="4349845"/>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chemeClr val="bg1"/>
                </a:solidFill>
              </a:rPr>
              <a:t>Habitudes alimentaires des 15 ans et plus</a:t>
            </a:r>
            <a:br>
              <a:rPr lang="fr-CA" dirty="0">
                <a:solidFill>
                  <a:schemeClr val="bg1"/>
                </a:solidFill>
              </a:rPr>
            </a:br>
            <a:r>
              <a:rPr lang="fr-CA" sz="2400" dirty="0">
                <a:solidFill>
                  <a:schemeClr val="bg1"/>
                </a:solidFill>
              </a:rPr>
              <a:t>Québec et Centre-du-Québec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FD2DEDA7-AFE1-4A54-9EE2-1CF7EC41391E}"/>
              </a:ext>
            </a:extLst>
          </p:cNvPr>
          <p:cNvGraphicFramePr>
            <a:graphicFrameLocks noGrp="1"/>
          </p:cNvGraphicFramePr>
          <p:nvPr>
            <p:ph idx="1"/>
            <p:extLst>
              <p:ext uri="{D42A27DB-BD31-4B8C-83A1-F6EECF244321}">
                <p14:modId xmlns:p14="http://schemas.microsoft.com/office/powerpoint/2010/main" val="1469728009"/>
              </p:ext>
            </p:extLst>
          </p:nvPr>
        </p:nvGraphicFramePr>
        <p:xfrm>
          <a:off x="961012" y="2930805"/>
          <a:ext cx="10265786" cy="338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80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C03BC3A-093F-4273-A793-8954C66B3BC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Habitudes de consommation des élèves du secondaire</a:t>
            </a:r>
            <a:br>
              <a:rPr lang="fr-CA" sz="2800" dirty="0">
                <a:solidFill>
                  <a:schemeClr val="bg1"/>
                </a:solidFill>
              </a:rPr>
            </a:br>
            <a:r>
              <a:rPr lang="fr-CA" sz="2400" dirty="0">
                <a:solidFill>
                  <a:schemeClr val="bg1"/>
                </a:solidFill>
              </a:rPr>
              <a:t>MRC d’Arthabaska et de l’Érable</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809BC8BF-FC55-43B8-9B76-CE473448D2E4}"/>
              </a:ext>
            </a:extLst>
          </p:cNvPr>
          <p:cNvGraphicFramePr>
            <a:graphicFrameLocks noGrp="1"/>
          </p:cNvGraphicFramePr>
          <p:nvPr>
            <p:ph idx="1"/>
            <p:extLst>
              <p:ext uri="{D42A27DB-BD31-4B8C-83A1-F6EECF244321}">
                <p14:modId xmlns:p14="http://schemas.microsoft.com/office/powerpoint/2010/main" val="2913386871"/>
              </p:ext>
            </p:extLst>
          </p:nvPr>
        </p:nvGraphicFramePr>
        <p:xfrm>
          <a:off x="961012" y="3514725"/>
          <a:ext cx="10265787" cy="1626108"/>
        </p:xfrm>
        <a:graphic>
          <a:graphicData uri="http://schemas.openxmlformats.org/drawingml/2006/table">
            <a:tbl>
              <a:tblPr firstRow="1" firstCol="1" bandRow="1">
                <a:tableStyleId>{6E25E649-3F16-4E02-A733-19D2CDBF48F0}</a:tableStyleId>
              </a:tblPr>
              <a:tblGrid>
                <a:gridCol w="3194649">
                  <a:extLst>
                    <a:ext uri="{9D8B030D-6E8A-4147-A177-3AD203B41FA5}">
                      <a16:colId xmlns:a16="http://schemas.microsoft.com/office/drawing/2014/main" val="1570154200"/>
                    </a:ext>
                  </a:extLst>
                </a:gridCol>
                <a:gridCol w="2528297">
                  <a:extLst>
                    <a:ext uri="{9D8B030D-6E8A-4147-A177-3AD203B41FA5}">
                      <a16:colId xmlns:a16="http://schemas.microsoft.com/office/drawing/2014/main" val="3278589234"/>
                    </a:ext>
                  </a:extLst>
                </a:gridCol>
                <a:gridCol w="2268877">
                  <a:extLst>
                    <a:ext uri="{9D8B030D-6E8A-4147-A177-3AD203B41FA5}">
                      <a16:colId xmlns:a16="http://schemas.microsoft.com/office/drawing/2014/main" val="287199359"/>
                    </a:ext>
                  </a:extLst>
                </a:gridCol>
                <a:gridCol w="2273964">
                  <a:extLst>
                    <a:ext uri="{9D8B030D-6E8A-4147-A177-3AD203B41FA5}">
                      <a16:colId xmlns:a16="http://schemas.microsoft.com/office/drawing/2014/main" val="513698170"/>
                    </a:ext>
                  </a:extLst>
                </a:gridCol>
              </a:tblGrid>
              <a:tr h="671381">
                <a:tc>
                  <a:txBody>
                    <a:bodyPr/>
                    <a:lstStyle/>
                    <a:p>
                      <a:pPr algn="ctr">
                        <a:lnSpc>
                          <a:spcPct val="150000"/>
                        </a:lnSpc>
                      </a:pPr>
                      <a:r>
                        <a:rPr lang="fr-CA" sz="1600" dirty="0">
                          <a:effectLst/>
                        </a:rPr>
                        <a:t>MRC</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5 fruits et légumes par jour</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Déjeunent tous les matins d’école</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1 boisson sucrée par jour et plus</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2240808154"/>
                  </a:ext>
                </a:extLst>
              </a:tr>
              <a:tr h="305302">
                <a:tc>
                  <a:txBody>
                    <a:bodyPr/>
                    <a:lstStyle/>
                    <a:p>
                      <a:pPr algn="l">
                        <a:lnSpc>
                          <a:spcPct val="150000"/>
                        </a:lnSpc>
                      </a:pPr>
                      <a:r>
                        <a:rPr lang="fr-CA" sz="1600" dirty="0">
                          <a:effectLst/>
                        </a:rPr>
                        <a:t>Arthabaska et de L’Érable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20,6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a:effectLst/>
                        </a:rPr>
                        <a:t>60,4</a:t>
                      </a:r>
                      <a:endParaRPr lang="fr-CA" sz="180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16,7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3908136137"/>
                  </a:ext>
                </a:extLst>
              </a:tr>
              <a:tr h="305302">
                <a:tc>
                  <a:txBody>
                    <a:bodyPr/>
                    <a:lstStyle/>
                    <a:p>
                      <a:pPr algn="l">
                        <a:lnSpc>
                          <a:spcPct val="150000"/>
                        </a:lnSpc>
                      </a:pPr>
                      <a:r>
                        <a:rPr lang="fr-CA" sz="1600" dirty="0">
                          <a:effectLst/>
                        </a:rPr>
                        <a:t>Québec (province)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57,7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1272941253"/>
                  </a:ext>
                </a:extLst>
              </a:tr>
            </a:tbl>
          </a:graphicData>
        </a:graphic>
      </p:graphicFrame>
    </p:spTree>
    <p:extLst>
      <p:ext uri="{BB962C8B-B14F-4D97-AF65-F5344CB8AC3E}">
        <p14:creationId xmlns:p14="http://schemas.microsoft.com/office/powerpoint/2010/main" val="3504144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26C52647-F341-4DCB-9158-597CAC91EC04}"/>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Compétences culinaires et planification des menus : des grandes tendances</a:t>
            </a:r>
            <a:br>
              <a:rPr lang="fr-CA" sz="2800" dirty="0">
                <a:solidFill>
                  <a:schemeClr val="bg1"/>
                </a:solidFill>
              </a:rPr>
            </a:br>
            <a:r>
              <a:rPr lang="fr-CA" sz="2700" dirty="0">
                <a:solidFill>
                  <a:schemeClr val="bg1"/>
                </a:solidFill>
              </a:rPr>
              <a:t>Canada</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1C80D9CB-4FD4-4EC2-AB14-7730CBFA81FB}"/>
              </a:ext>
            </a:extLst>
          </p:cNvPr>
          <p:cNvGraphicFramePr>
            <a:graphicFrameLocks noGrp="1"/>
          </p:cNvGraphicFramePr>
          <p:nvPr>
            <p:ph idx="1"/>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07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de soutien au développement des compétences en matière d’alimentation</a:t>
            </a:r>
            <a:br>
              <a:rPr lang="fr-CA" sz="2800" b="1" dirty="0">
                <a:solidFill>
                  <a:schemeClr val="bg1"/>
                </a:solidFill>
              </a:rPr>
            </a:br>
            <a:r>
              <a:rPr lang="fr-CA" sz="2400" dirty="0">
                <a:solidFill>
                  <a:schemeClr val="bg1"/>
                </a:solidFill>
              </a:rPr>
              <a:t>MRC d’Arthabaska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970027646"/>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74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Transport</a:t>
            </a: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descr="Bus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66489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rgbClr val="FEFFFF"/>
                </a:solidFill>
              </a:rPr>
              <a:t>Le transport des consommateurs</a:t>
            </a:r>
            <a:br>
              <a:rPr lang="fr-CA" sz="2800" dirty="0">
                <a:solidFill>
                  <a:srgbClr val="FEFFFF"/>
                </a:solidFill>
              </a:rPr>
            </a:br>
            <a:r>
              <a:rPr lang="fr-CA" sz="2400" dirty="0">
                <a:solidFill>
                  <a:srgbClr val="FEFFFF"/>
                </a:solidFill>
              </a:rPr>
              <a:t>MRC d’Arthabaska</a:t>
            </a:r>
            <a:endParaRPr lang="fr-CA" sz="2800"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Espace réservé du contenu 2">
            <a:extLst>
              <a:ext uri="{FF2B5EF4-FFF2-40B4-BE49-F238E27FC236}">
                <a16:creationId xmlns:a16="http://schemas.microsoft.com/office/drawing/2014/main" id="{95DF1BD4-418B-4350-83DE-687BBDEEF88E}"/>
              </a:ext>
            </a:extLst>
          </p:cNvPr>
          <p:cNvGraphicFramePr>
            <a:graphicFrameLocks noGrp="1"/>
          </p:cNvGraphicFramePr>
          <p:nvPr>
            <p:ph idx="1"/>
            <p:extLst>
              <p:ext uri="{D42A27DB-BD31-4B8C-83A1-F6EECF244321}">
                <p14:modId xmlns:p14="http://schemas.microsoft.com/office/powerpoint/2010/main" val="1588110178"/>
              </p:ext>
            </p:extLst>
          </p:nvPr>
        </p:nvGraphicFramePr>
        <p:xfrm>
          <a:off x="1457325" y="261937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83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7"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8"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9"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0"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1"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2"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3"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0" name="Rectangle 209">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443394" y="973374"/>
            <a:ext cx="3850588" cy="4033349"/>
          </a:xfrm>
        </p:spPr>
        <p:txBody>
          <a:bodyPr vert="horz" lIns="91440" tIns="45720" rIns="91440" bIns="45720" rtlCol="0" anchor="b">
            <a:normAutofit/>
          </a:bodyPr>
          <a:lstStyle/>
          <a:p>
            <a:r>
              <a:rPr lang="en-US" sz="4000" dirty="0" err="1">
                <a:solidFill>
                  <a:srgbClr val="FEFFFF"/>
                </a:solidFill>
              </a:rPr>
              <a:t>Taux</a:t>
            </a:r>
            <a:r>
              <a:rPr lang="en-US" sz="4000" dirty="0">
                <a:solidFill>
                  <a:srgbClr val="FEFFFF"/>
                </a:solidFill>
              </a:rPr>
              <a:t> de </a:t>
            </a:r>
            <a:r>
              <a:rPr lang="en-US" sz="4000" dirty="0" err="1">
                <a:solidFill>
                  <a:srgbClr val="FEFFFF"/>
                </a:solidFill>
              </a:rPr>
              <a:t>diplomation</a:t>
            </a:r>
            <a:r>
              <a:rPr lang="en-US" sz="4000" dirty="0">
                <a:solidFill>
                  <a:srgbClr val="FEFFFF"/>
                </a:solidFill>
              </a:rPr>
              <a:t> (2019)</a:t>
            </a:r>
          </a:p>
        </p:txBody>
      </p:sp>
      <p:sp>
        <p:nvSpPr>
          <p:cNvPr id="212"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1" name="Graphique 10">
            <a:extLst>
              <a:ext uri="{FF2B5EF4-FFF2-40B4-BE49-F238E27FC236}">
                <a16:creationId xmlns:a16="http://schemas.microsoft.com/office/drawing/2014/main" id="{FE8347AF-DE20-40C2-87DF-BDB52A91D082}"/>
              </a:ext>
            </a:extLst>
          </p:cNvPr>
          <p:cNvGraphicFramePr/>
          <p:nvPr>
            <p:extLst>
              <p:ext uri="{D42A27DB-BD31-4B8C-83A1-F6EECF244321}">
                <p14:modId xmlns:p14="http://schemas.microsoft.com/office/powerpoint/2010/main" val="2311223702"/>
              </p:ext>
            </p:extLst>
          </p:nvPr>
        </p:nvGraphicFramePr>
        <p:xfrm>
          <a:off x="5394121" y="964123"/>
          <a:ext cx="6324727" cy="5042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02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9" name="Rectangle 78">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Rectangle 80">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D89C9CE-D85E-40BC-8740-7139D089188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3200" b="1" dirty="0">
                <a:solidFill>
                  <a:srgbClr val="FEFFFF"/>
                </a:solidFill>
              </a:rPr>
              <a:t>Distribution et transport des </a:t>
            </a:r>
            <a:r>
              <a:rPr lang="fr-CA" sz="3200" b="1" dirty="0">
                <a:solidFill>
                  <a:srgbClr val="FEFFFF"/>
                </a:solidFill>
              </a:rPr>
              <a:t>marchandises</a:t>
            </a:r>
          </a:p>
        </p:txBody>
      </p:sp>
      <p:sp>
        <p:nvSpPr>
          <p:cNvPr id="83"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Espace réservé du texte 3">
            <a:extLst>
              <a:ext uri="{FF2B5EF4-FFF2-40B4-BE49-F238E27FC236}">
                <a16:creationId xmlns:a16="http://schemas.microsoft.com/office/drawing/2014/main" id="{F32567D7-04D5-4AE4-9EDB-94E665F1EFD1}"/>
              </a:ext>
            </a:extLst>
          </p:cNvPr>
          <p:cNvSpPr>
            <a:spLocks noGrp="1"/>
          </p:cNvSpPr>
          <p:nvPr>
            <p:ph type="body" sz="half" idx="2"/>
          </p:nvPr>
        </p:nvSpPr>
        <p:spPr>
          <a:xfrm>
            <a:off x="540279" y="5049279"/>
            <a:ext cx="3778870" cy="796592"/>
          </a:xfrm>
        </p:spPr>
        <p:txBody>
          <a:bodyPr vert="horz" lIns="91440" tIns="45720" rIns="91440" bIns="45720" rtlCol="0" anchor="ctr">
            <a:normAutofit/>
          </a:bodyPr>
          <a:lstStyle/>
          <a:p>
            <a:r>
              <a:rPr lang="fr-CA" sz="1800" dirty="0">
                <a:solidFill>
                  <a:srgbClr val="FEFFFF"/>
                </a:solidFill>
              </a:rPr>
              <a:t>Vers des circuits de proximité</a:t>
            </a:r>
          </a:p>
        </p:txBody>
      </p:sp>
      <p:pic>
        <p:nvPicPr>
          <p:cNvPr id="5" name="Espace réservé du contenu 3">
            <a:extLst>
              <a:ext uri="{FF2B5EF4-FFF2-40B4-BE49-F238E27FC236}">
                <a16:creationId xmlns:a16="http://schemas.microsoft.com/office/drawing/2014/main" id="{1502277D-823B-43DF-AEF4-62A8794D04F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4082" r="2" b="2"/>
          <a:stretch/>
        </p:blipFill>
        <p:spPr bwMode="auto">
          <a:xfrm>
            <a:off x="4604607" y="4748"/>
            <a:ext cx="7638455"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25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CBFBCB2-6CF0-44C5-8981-31CA15AD4B67}"/>
              </a:ext>
            </a:extLst>
          </p:cNvPr>
          <p:cNvSpPr>
            <a:spLocks noGrp="1"/>
          </p:cNvSpPr>
          <p:nvPr>
            <p:ph type="title"/>
          </p:nvPr>
        </p:nvSpPr>
        <p:spPr>
          <a:xfrm>
            <a:off x="1843391" y="624110"/>
            <a:ext cx="9383408" cy="1280890"/>
          </a:xfrm>
        </p:spPr>
        <p:txBody>
          <a:bodyPr>
            <a:normAutofit fontScale="90000"/>
          </a:bodyPr>
          <a:lstStyle/>
          <a:p>
            <a:r>
              <a:rPr lang="en-US" sz="3100" b="1" dirty="0">
                <a:solidFill>
                  <a:srgbClr val="FEFFFF"/>
                </a:solidFill>
              </a:rPr>
              <a:t>Distribution et transport des </a:t>
            </a:r>
            <a:r>
              <a:rPr lang="fr-CA" sz="3100" b="1" dirty="0">
                <a:solidFill>
                  <a:srgbClr val="FEFFFF"/>
                </a:solidFill>
              </a:rPr>
              <a:t>marchandises : les principaux acteurs régionaux</a:t>
            </a:r>
            <a:br>
              <a:rPr lang="fr-CA" sz="2800" b="1" dirty="0">
                <a:solidFill>
                  <a:srgbClr val="FEFFFF"/>
                </a:solidFill>
              </a:rPr>
            </a:br>
            <a:r>
              <a:rPr lang="fr-CA" sz="2700" dirty="0">
                <a:solidFill>
                  <a:srgbClr val="FEFFFF"/>
                </a:solidFill>
              </a:rPr>
              <a:t>Centre-du-Québec</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7D454D2B-CDB8-4062-890F-FDD924A32CE7}"/>
              </a:ext>
            </a:extLst>
          </p:cNvPr>
          <p:cNvGraphicFramePr>
            <a:graphicFrameLocks noGrp="1"/>
          </p:cNvGraphicFramePr>
          <p:nvPr>
            <p:ph idx="1"/>
            <p:extLst>
              <p:ext uri="{D42A27DB-BD31-4B8C-83A1-F6EECF244321}">
                <p14:modId xmlns:p14="http://schemas.microsoft.com/office/powerpoint/2010/main" val="4021381282"/>
              </p:ext>
            </p:extLst>
          </p:nvPr>
        </p:nvGraphicFramePr>
        <p:xfrm>
          <a:off x="1685807" y="2930805"/>
          <a:ext cx="8816197" cy="2961998"/>
        </p:xfrm>
        <a:graphic>
          <a:graphicData uri="http://schemas.openxmlformats.org/drawingml/2006/table">
            <a:tbl>
              <a:tblPr firstRow="1" firstCol="1" bandRow="1">
                <a:tableStyleId>{0660B408-B3CF-4A94-85FC-2B1E0A45F4A2}</a:tableStyleId>
              </a:tblPr>
              <a:tblGrid>
                <a:gridCol w="4306486">
                  <a:extLst>
                    <a:ext uri="{9D8B030D-6E8A-4147-A177-3AD203B41FA5}">
                      <a16:colId xmlns:a16="http://schemas.microsoft.com/office/drawing/2014/main" val="2368804986"/>
                    </a:ext>
                  </a:extLst>
                </a:gridCol>
                <a:gridCol w="4304257">
                  <a:extLst>
                    <a:ext uri="{9D8B030D-6E8A-4147-A177-3AD203B41FA5}">
                      <a16:colId xmlns:a16="http://schemas.microsoft.com/office/drawing/2014/main" val="1528943270"/>
                    </a:ext>
                  </a:extLst>
                </a:gridCol>
                <a:gridCol w="205454">
                  <a:extLst>
                    <a:ext uri="{9D8B030D-6E8A-4147-A177-3AD203B41FA5}">
                      <a16:colId xmlns:a16="http://schemas.microsoft.com/office/drawing/2014/main" val="3632764508"/>
                    </a:ext>
                  </a:extLst>
                </a:gridCol>
              </a:tblGrid>
              <a:tr h="308046">
                <a:tc>
                  <a:txBody>
                    <a:bodyPr/>
                    <a:lstStyle/>
                    <a:p>
                      <a:pPr algn="just"/>
                      <a:r>
                        <a:rPr lang="fr-CA" sz="1700" dirty="0">
                          <a:effectLst/>
                          <a:latin typeface="Bierstadt" panose="020B0004020202020204" pitchFamily="34" charset="0"/>
                        </a:rPr>
                        <a:t>Distributeurs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gridSpan="2">
                  <a:txBody>
                    <a:bodyPr/>
                    <a:lstStyle/>
                    <a:p>
                      <a:pPr algn="just"/>
                      <a:r>
                        <a:rPr lang="fr-CA" sz="1700" dirty="0">
                          <a:effectLst/>
                          <a:latin typeface="Bierstadt" panose="020B0004020202020204" pitchFamily="34" charset="0"/>
                        </a:rPr>
                        <a:t>Territoire desservi (livraison)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hMerge="1">
                  <a:txBody>
                    <a:bodyPr/>
                    <a:lstStyle/>
                    <a:p>
                      <a:endParaRPr lang="fr-CA"/>
                    </a:p>
                  </a:txBody>
                  <a:tcPr/>
                </a:tc>
                <a:extLst>
                  <a:ext uri="{0D108BD9-81ED-4DB2-BD59-A6C34878D82A}">
                    <a16:rowId xmlns:a16="http://schemas.microsoft.com/office/drawing/2014/main" val="130584338"/>
                  </a:ext>
                </a:extLst>
              </a:tr>
              <a:tr h="394952">
                <a:tc>
                  <a:txBody>
                    <a:bodyPr/>
                    <a:lstStyle/>
                    <a:p>
                      <a:pPr algn="just"/>
                      <a:r>
                        <a:rPr lang="fr-CA" sz="1700">
                          <a:effectLst/>
                          <a:latin typeface="Bierstadt" panose="020B0004020202020204" pitchFamily="34" charset="0"/>
                        </a:rPr>
                        <a:t>Alimentation du Lac</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Arthabaska et environs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685359777"/>
                  </a:ext>
                </a:extLst>
              </a:tr>
              <a:tr h="564750">
                <a:tc>
                  <a:txBody>
                    <a:bodyPr/>
                    <a:lstStyle/>
                    <a:p>
                      <a:pPr algn="just"/>
                      <a:r>
                        <a:rPr lang="fr-CA" sz="1700" dirty="0">
                          <a:effectLst/>
                          <a:latin typeface="Bierstadt" panose="020B0004020202020204" pitchFamily="34" charset="0"/>
                        </a:rPr>
                        <a:t>Alexandre Gaudet </a:t>
                      </a:r>
                    </a:p>
                    <a:p>
                      <a:pPr algn="just"/>
                      <a:r>
                        <a:rPr lang="fr-CA" sz="1700" dirty="0">
                          <a:effectLst/>
                          <a:latin typeface="Bierstadt" panose="020B0004020202020204" pitchFamily="34" charset="0"/>
                        </a:rPr>
                        <a:t>(filière d’Alimentation du Lac)</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Drummond</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802067004"/>
                  </a:ext>
                </a:extLst>
              </a:tr>
              <a:tr h="564750">
                <a:tc>
                  <a:txBody>
                    <a:bodyPr/>
                    <a:lstStyle/>
                    <a:p>
                      <a:pPr algn="just"/>
                      <a:r>
                        <a:rPr lang="fr-CA" sz="1700" dirty="0">
                          <a:effectLst/>
                          <a:latin typeface="Bierstadt" panose="020B0004020202020204" pitchFamily="34" charset="0"/>
                        </a:rPr>
                        <a:t>Famille Lampron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Victoriaville,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309228734"/>
                  </a:ext>
                </a:extLst>
              </a:tr>
              <a:tr h="564750">
                <a:tc>
                  <a:txBody>
                    <a:bodyPr/>
                    <a:lstStyle/>
                    <a:p>
                      <a:pPr algn="just"/>
                      <a:r>
                        <a:rPr lang="fr-CA" sz="1700">
                          <a:effectLst/>
                          <a:latin typeface="Bierstadt" panose="020B0004020202020204" pitchFamily="34" charset="0"/>
                        </a:rPr>
                        <a:t>Alimentations Trans Gras inc. </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2753665177"/>
                  </a:ext>
                </a:extLst>
              </a:tr>
              <a:tr h="564750">
                <a:tc>
                  <a:txBody>
                    <a:bodyPr/>
                    <a:lstStyle/>
                    <a:p>
                      <a:pPr algn="just"/>
                      <a:r>
                        <a:rPr lang="fr-CA" sz="1700" dirty="0">
                          <a:effectLst/>
                          <a:latin typeface="Bierstadt" panose="020B0004020202020204" pitchFamily="34" charset="0"/>
                        </a:rPr>
                        <a:t>AOF service alimentaire</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1333299856"/>
                  </a:ext>
                </a:extLst>
              </a:tr>
            </a:tbl>
          </a:graphicData>
        </a:graphic>
      </p:graphicFrame>
    </p:spTree>
    <p:extLst>
      <p:ext uri="{BB962C8B-B14F-4D97-AF65-F5344CB8AC3E}">
        <p14:creationId xmlns:p14="http://schemas.microsoft.com/office/powerpoint/2010/main" val="3825910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Gestion des matières </a:t>
            </a:r>
            <a:r>
              <a:rPr lang="en-US">
                <a:solidFill>
                  <a:srgbClr val="FEFFFF"/>
                </a:solidFill>
              </a:rPr>
              <a:t>résiduelles</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63195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Le gaspillage alimentaire : quelques données</a:t>
            </a:r>
            <a:br>
              <a:rPr lang="fr-CA" sz="2000" b="1" dirty="0">
                <a:solidFill>
                  <a:schemeClr val="bg1"/>
                </a:solidFill>
              </a:rPr>
            </a:br>
            <a:r>
              <a:rPr lang="fr-CA" sz="2000" dirty="0">
                <a:solidFill>
                  <a:schemeClr val="bg1"/>
                </a:solidFill>
              </a:rPr>
              <a:t>Canada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533532"/>
            <a:ext cx="7166108" cy="5790936"/>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35,5 millions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tonnes de résidus alimentaires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évitables, c’est-à-dire consommables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47%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à l’étape de la consommation</a:t>
            </a:r>
          </a:p>
          <a:p>
            <a:pPr marL="457200" marR="0" lvl="1" indent="0" algn="l" defTabSz="457200" rtl="0" eaLnBrk="1" fontAlgn="auto" latinLnBrk="0" hangingPunct="1">
              <a:lnSpc>
                <a:spcPct val="100000"/>
              </a:lnSpc>
              <a:spcBef>
                <a:spcPts val="1000"/>
              </a:spcBef>
              <a:spcAft>
                <a:spcPts val="0"/>
              </a:spcAft>
              <a:buClr>
                <a:srgbClr val="99CB38"/>
              </a:buClr>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 millions</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tonnes d’aliments comestibles gaspillés par les ménages,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140kg</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par ménage, soit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1100$</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légumes ;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fruits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encore propres à la consommation</a:t>
            </a:r>
          </a:p>
          <a:p>
            <a:pPr marL="800100" marR="0" lvl="1" indent="-342900" algn="l" defTabSz="457200" rtl="0" eaLnBrk="1" fontAlgn="auto" latinLnBrk="0" hangingPunct="1">
              <a:lnSpc>
                <a:spcPct val="100000"/>
              </a:lnSpc>
              <a:spcBef>
                <a:spcPts val="1000"/>
              </a:spcBef>
              <a:spcAft>
                <a:spcPts val="0"/>
              </a:spcAft>
              <a:buClr>
                <a:srgbClr val="99CB38"/>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973513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DE26BEE-849A-4031-B226-A837E18D5AFF}"/>
              </a:ext>
            </a:extLst>
          </p:cNvPr>
          <p:cNvSpPr>
            <a:spLocks noGrp="1"/>
          </p:cNvSpPr>
          <p:nvPr>
            <p:ph type="title"/>
          </p:nvPr>
        </p:nvSpPr>
        <p:spPr>
          <a:xfrm>
            <a:off x="1843391" y="624110"/>
            <a:ext cx="9732524" cy="1280890"/>
          </a:xfrm>
        </p:spPr>
        <p:txBody>
          <a:bodyPr>
            <a:normAutofit/>
          </a:bodyPr>
          <a:lstStyle/>
          <a:p>
            <a:r>
              <a:rPr lang="fr-CA" sz="2800" b="1" dirty="0">
                <a:solidFill>
                  <a:schemeClr val="bg1"/>
                </a:solidFill>
              </a:rPr>
              <a:t>Pertes et gaspillage en milieu commercial</a:t>
            </a:r>
            <a:br>
              <a:rPr lang="fr-CA" sz="2800" b="1" dirty="0">
                <a:solidFill>
                  <a:schemeClr val="bg1"/>
                </a:solidFill>
              </a:rPr>
            </a:br>
            <a:r>
              <a:rPr lang="fr-CA" sz="2400" dirty="0">
                <a:solidFill>
                  <a:schemeClr val="bg1"/>
                </a:solidFill>
              </a:rPr>
              <a:t>Quelques données montréalaises</a:t>
            </a:r>
            <a:endParaRPr lang="fr-CA" sz="2800" b="1" dirty="0">
              <a:solidFill>
                <a:schemeClr val="bg1"/>
              </a:solidFill>
            </a:endParaRPr>
          </a:p>
        </p:txBody>
      </p:sp>
      <p:sp>
        <p:nvSpPr>
          <p:cNvPr id="4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Espace réservé du contenu 2">
            <a:extLst>
              <a:ext uri="{FF2B5EF4-FFF2-40B4-BE49-F238E27FC236}">
                <a16:creationId xmlns:a16="http://schemas.microsoft.com/office/drawing/2014/main" id="{DD45ADDA-CDF2-4DA4-A0B8-ADF729C7DC6D}"/>
              </a:ext>
            </a:extLst>
          </p:cNvPr>
          <p:cNvGraphicFramePr>
            <a:graphicFrameLocks noGrp="1"/>
          </p:cNvGraphicFramePr>
          <p:nvPr>
            <p:ph idx="1"/>
            <p:extLst>
              <p:ext uri="{D42A27DB-BD31-4B8C-83A1-F6EECF244321}">
                <p14:modId xmlns:p14="http://schemas.microsoft.com/office/powerpoint/2010/main" val="1577372308"/>
              </p:ext>
            </p:extLst>
          </p:nvPr>
        </p:nvGraphicFramePr>
        <p:xfrm>
          <a:off x="963107" y="2522162"/>
          <a:ext cx="10265786" cy="370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que 4" descr="Orientation contour">
            <a:extLst>
              <a:ext uri="{FF2B5EF4-FFF2-40B4-BE49-F238E27FC236}">
                <a16:creationId xmlns:a16="http://schemas.microsoft.com/office/drawing/2014/main" id="{CE970669-BDD6-4175-9B1F-8298A12E1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783320">
            <a:off x="4998340" y="2755075"/>
            <a:ext cx="914400" cy="914400"/>
          </a:xfrm>
          <a:prstGeom prst="rect">
            <a:avLst/>
          </a:prstGeom>
        </p:spPr>
      </p:pic>
    </p:spTree>
    <p:extLst>
      <p:ext uri="{BB962C8B-B14F-4D97-AF65-F5344CB8AC3E}">
        <p14:creationId xmlns:p14="http://schemas.microsoft.com/office/powerpoint/2010/main" val="3422421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5A5B2F-1004-4C2D-A9ED-7AA2E8DFD4AD}"/>
              </a:ext>
            </a:extLst>
          </p:cNvPr>
          <p:cNvSpPr>
            <a:spLocks noGrp="1"/>
          </p:cNvSpPr>
          <p:nvPr>
            <p:ph type="title"/>
          </p:nvPr>
        </p:nvSpPr>
        <p:spPr>
          <a:xfrm>
            <a:off x="1843391" y="624110"/>
            <a:ext cx="9926364" cy="1280890"/>
          </a:xfrm>
        </p:spPr>
        <p:txBody>
          <a:bodyPr>
            <a:normAutofit/>
          </a:bodyPr>
          <a:lstStyle/>
          <a:p>
            <a:pPr>
              <a:lnSpc>
                <a:spcPct val="90000"/>
              </a:lnSpc>
            </a:pPr>
            <a:r>
              <a:rPr lang="fr-CA" sz="2800" b="1" dirty="0">
                <a:solidFill>
                  <a:schemeClr val="bg1"/>
                </a:solidFill>
              </a:rPr>
              <a:t>Gestion des matières organiques : une marge de progression</a:t>
            </a:r>
            <a:br>
              <a:rPr lang="fr-CA" sz="2800" dirty="0">
                <a:solidFill>
                  <a:schemeClr val="bg1"/>
                </a:solidFill>
              </a:rPr>
            </a:br>
            <a:r>
              <a:rPr lang="fr-CA" sz="2400" dirty="0">
                <a:solidFill>
                  <a:schemeClr val="bg1"/>
                </a:solidFill>
              </a:rPr>
              <a:t>Québec</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868B2C29-C4BF-43C8-9F29-72CBFA9C577B}"/>
              </a:ext>
            </a:extLst>
          </p:cNvPr>
          <p:cNvGraphicFramePr>
            <a:graphicFrameLocks noGrp="1"/>
          </p:cNvGraphicFramePr>
          <p:nvPr>
            <p:ph idx="1"/>
          </p:nvPr>
        </p:nvGraphicFramePr>
        <p:xfrm>
          <a:off x="961013" y="2306695"/>
          <a:ext cx="10265786" cy="413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25162A6-987B-4D70-9D13-9269C24076CF}"/>
              </a:ext>
            </a:extLst>
          </p:cNvPr>
          <p:cNvSpPr txBox="1"/>
          <p:nvPr/>
        </p:nvSpPr>
        <p:spPr>
          <a:xfrm>
            <a:off x="1284052" y="3497044"/>
            <a:ext cx="4627123"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Recyclé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27%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du total de la matière organique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35%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 la matière organique des ménages (collectes municipales)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97%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matières organiques de l’industrie de la transformation</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20" name="ZoneTexte 19">
            <a:extLst>
              <a:ext uri="{FF2B5EF4-FFF2-40B4-BE49-F238E27FC236}">
                <a16:creationId xmlns:a16="http://schemas.microsoft.com/office/drawing/2014/main" id="{DC0C8094-CBE3-4A9A-8FF4-CA4E2C01A9F0}"/>
              </a:ext>
            </a:extLst>
          </p:cNvPr>
          <p:cNvSpPr txBox="1"/>
          <p:nvPr/>
        </p:nvSpPr>
        <p:spPr>
          <a:xfrm>
            <a:off x="6280827" y="3476584"/>
            <a:ext cx="462712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Enfoui / incinéré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69%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déchets verts et alimentaires</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2668077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Gestion des matières résiduelles</a:t>
            </a:r>
            <a:br>
              <a:rPr lang="fr-CA" sz="2000" b="1" dirty="0">
                <a:solidFill>
                  <a:schemeClr val="bg1"/>
                </a:solidFill>
              </a:rPr>
            </a:br>
            <a:r>
              <a:rPr lang="fr-CA" sz="2000" dirty="0">
                <a:solidFill>
                  <a:schemeClr val="bg1"/>
                </a:solidFill>
              </a:rPr>
              <a:t>MRC d’Arthabaska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1021804"/>
            <a:ext cx="7166108" cy="5210320"/>
          </a:xfrm>
          <a:prstGeom prst="rect">
            <a:avLst/>
          </a:prstGeom>
        </p:spPr>
        <p:txBody>
          <a:bodyPr vert="horz" lIns="91440" tIns="45720" rIns="91440" bIns="45720" rtlCol="0" anchor="t">
            <a:normAutofit fontScale="92500"/>
          </a:bodyPr>
          <a:lstStyle/>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1997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Victoriaville instaure le premier service de bac brun au Québec</a:t>
            </a:r>
            <a:endParaRPr kumimoji="0" lang="fr-CA" sz="12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2016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toutes les municipalités de la MRC offrent la collecte des déchets verts et résidus alimentaires (via </a:t>
            </a:r>
            <a:r>
              <a:rPr kumimoji="0" lang="fr-CA" sz="2400" b="0" i="0" u="none" strike="noStrike" kern="1200" cap="none" spc="0" normalizeH="0" baseline="0" noProof="0" dirty="0" err="1">
                <a:ln>
                  <a:noFill/>
                </a:ln>
                <a:solidFill>
                  <a:prstClr val="black">
                    <a:lumMod val="75000"/>
                    <a:lumOff val="25000"/>
                  </a:prstClr>
                </a:solidFill>
                <a:effectLst/>
                <a:uLnTx/>
                <a:uFillTx/>
                <a:latin typeface="Bierstadt" panose="020B0004020202020204" pitchFamily="34" charset="0"/>
              </a:rPr>
              <a:t>Gesterra</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en collaboration avec Gaudreau Environnement)</a:t>
            </a:r>
            <a:endParaRPr kumimoji="0" lang="fr-CA" sz="1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Le service de bac brun est également offert au secteur industriel, commercial et institutionnel (ICI)</a:t>
            </a: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2017</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 le part des résidus alimentaires compostés à l’échelle de la MRC est estimé à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38%</a:t>
            </a:r>
            <a:endPar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Programme de retour de compost aux municipalités</a:t>
            </a:r>
          </a:p>
          <a:p>
            <a:pPr marL="800100" marR="0" lvl="1" indent="-342900" algn="l" defTabSz="457200" rtl="0" eaLnBrk="1" fontAlgn="auto" latinLnBrk="0" hangingPunct="1">
              <a:lnSpc>
                <a:spcPct val="100000"/>
              </a:lnSpc>
              <a:spcBef>
                <a:spcPts val="1000"/>
              </a:spcBef>
              <a:spcAft>
                <a:spcPts val="0"/>
              </a:spcAft>
              <a:buClr>
                <a:srgbClr val="99CB38"/>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p:txBody>
      </p:sp>
    </p:spTree>
    <p:extLst>
      <p:ext uri="{BB962C8B-B14F-4D97-AF65-F5344CB8AC3E}">
        <p14:creationId xmlns:p14="http://schemas.microsoft.com/office/powerpoint/2010/main" val="96087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Programmes et outils pour une meilleure gestion des matières résiduelles</a:t>
            </a:r>
            <a:br>
              <a:rPr lang="fr-CA" sz="2800" dirty="0">
                <a:solidFill>
                  <a:schemeClr val="bg1"/>
                </a:solidFill>
              </a:rPr>
            </a:br>
            <a:r>
              <a:rPr lang="fr-CA" sz="2400" dirty="0">
                <a:solidFill>
                  <a:schemeClr val="bg1"/>
                </a:solidFill>
              </a:rPr>
              <a:t>Quelques initiatives québécoises pertinentes</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r>
              <a:rPr lang="fr-CA" sz="2000" dirty="0">
                <a:latin typeface="Bierstadt" panose="020B0004020202020204" pitchFamily="34" charset="0"/>
              </a:rPr>
              <a:t>Programme de récupération en supermarchés (PRS) : 43 établissements participants en Mauricie et Centre-du-Québec</a:t>
            </a:r>
          </a:p>
          <a:p>
            <a:r>
              <a:rPr lang="fr-CA" sz="2000" dirty="0">
                <a:latin typeface="Bierstadt" panose="020B0004020202020204" pitchFamily="34" charset="0"/>
              </a:rPr>
              <a:t>Outil en ligne du MAPAQ pour la réduction du gaspillage alimentaire domestique</a:t>
            </a:r>
          </a:p>
          <a:p>
            <a:r>
              <a:rPr lang="fr-CA" sz="2000" dirty="0">
                <a:latin typeface="Bierstadt" panose="020B0004020202020204" pitchFamily="34" charset="0"/>
              </a:rPr>
              <a:t>Groupe de travail sur le gaspillage alimentaire de la Table québécoise sur la saine alimentation (TQSA)</a:t>
            </a:r>
          </a:p>
          <a:p>
            <a:r>
              <a:rPr lang="fr-CA" sz="2000" dirty="0">
                <a:latin typeface="Bierstadt" panose="020B0004020202020204" pitchFamily="34" charset="0"/>
              </a:rPr>
              <a:t>Campagne « J’aime manger, pas gaspiller » (</a:t>
            </a:r>
            <a:r>
              <a:rPr lang="fr-CA" sz="2000" dirty="0" err="1">
                <a:latin typeface="Bierstadt" panose="020B0004020202020204" pitchFamily="34" charset="0"/>
              </a:rPr>
              <a:t>Recyc</a:t>
            </a:r>
            <a:r>
              <a:rPr lang="fr-CA" sz="2000" dirty="0">
                <a:latin typeface="Bierstadt" panose="020B0004020202020204" pitchFamily="34" charset="0"/>
              </a:rPr>
              <a:t>-Québec)</a:t>
            </a:r>
          </a:p>
        </p:txBody>
      </p:sp>
    </p:spTree>
    <p:extLst>
      <p:ext uri="{BB962C8B-B14F-4D97-AF65-F5344CB8AC3E}">
        <p14:creationId xmlns:p14="http://schemas.microsoft.com/office/powerpoint/2010/main" val="1681764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Gestion des matières résiduelles : récapitulatif des services et initiatives</a:t>
            </a:r>
            <a:br>
              <a:rPr lang="fr-CA" sz="2800" b="1" dirty="0">
                <a:solidFill>
                  <a:schemeClr val="bg1"/>
                </a:solidFill>
              </a:rPr>
            </a:br>
            <a:r>
              <a:rPr lang="fr-CA" sz="2400" dirty="0">
                <a:solidFill>
                  <a:schemeClr val="bg1"/>
                </a:solidFill>
              </a:rPr>
              <a:t>MRC d’Arthabaska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427466018"/>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94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Recherche</a:t>
            </a: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descr="Toque d'étudiant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48774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22F5B02A-863B-40EC-BAF8-2263ECEC098A}"/>
              </a:ext>
            </a:extLst>
          </p:cNvPr>
          <p:cNvSpPr>
            <a:spLocks noGrp="1"/>
          </p:cNvSpPr>
          <p:nvPr>
            <p:ph type="title"/>
          </p:nvPr>
        </p:nvSpPr>
        <p:spPr>
          <a:xfrm>
            <a:off x="1259893" y="3101093"/>
            <a:ext cx="2454052" cy="592874"/>
          </a:xfrm>
        </p:spPr>
        <p:txBody>
          <a:bodyPr>
            <a:normAutofit/>
          </a:bodyPr>
          <a:lstStyle/>
          <a:p>
            <a:r>
              <a:rPr lang="fr-CA" sz="3200" dirty="0">
                <a:solidFill>
                  <a:schemeClr val="bg1"/>
                </a:solidFill>
              </a:rPr>
              <a:t>Santé </a:t>
            </a:r>
          </a:p>
        </p:txBody>
      </p:sp>
      <p:sp>
        <p:nvSpPr>
          <p:cNvPr id="24"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5"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Espace réservé du contenu 3">
            <a:extLst>
              <a:ext uri="{FF2B5EF4-FFF2-40B4-BE49-F238E27FC236}">
                <a16:creationId xmlns:a16="http://schemas.microsoft.com/office/drawing/2014/main" id="{296E3493-C9CA-4051-89A8-B42AC71116A1}"/>
              </a:ext>
            </a:extLst>
          </p:cNvPr>
          <p:cNvGraphicFramePr>
            <a:graphicFrameLocks noGrp="1"/>
          </p:cNvGraphicFramePr>
          <p:nvPr>
            <p:ph idx="1"/>
            <p:extLst>
              <p:ext uri="{D42A27DB-BD31-4B8C-83A1-F6EECF244321}">
                <p14:modId xmlns:p14="http://schemas.microsoft.com/office/powerpoint/2010/main" val="3974915350"/>
              </p:ext>
            </p:extLst>
          </p:nvPr>
        </p:nvGraphicFramePr>
        <p:xfrm>
          <a:off x="4515717" y="486350"/>
          <a:ext cx="7396264" cy="3311209"/>
        </p:xfrm>
        <a:graphic>
          <a:graphicData uri="http://schemas.openxmlformats.org/drawingml/2006/table">
            <a:tbl>
              <a:tblPr firstRow="1" firstCol="1" bandRow="1">
                <a:tableStyleId>{0660B408-B3CF-4A94-85FC-2B1E0A45F4A2}</a:tableStyleId>
              </a:tblPr>
              <a:tblGrid>
                <a:gridCol w="960224">
                  <a:extLst>
                    <a:ext uri="{9D8B030D-6E8A-4147-A177-3AD203B41FA5}">
                      <a16:colId xmlns:a16="http://schemas.microsoft.com/office/drawing/2014/main" val="1513420126"/>
                    </a:ext>
                  </a:extLst>
                </a:gridCol>
                <a:gridCol w="1101028">
                  <a:extLst>
                    <a:ext uri="{9D8B030D-6E8A-4147-A177-3AD203B41FA5}">
                      <a16:colId xmlns:a16="http://schemas.microsoft.com/office/drawing/2014/main" val="2287165784"/>
                    </a:ext>
                  </a:extLst>
                </a:gridCol>
                <a:gridCol w="780176">
                  <a:extLst>
                    <a:ext uri="{9D8B030D-6E8A-4147-A177-3AD203B41FA5}">
                      <a16:colId xmlns:a16="http://schemas.microsoft.com/office/drawing/2014/main" val="1036370264"/>
                    </a:ext>
                  </a:extLst>
                </a:gridCol>
                <a:gridCol w="1048624">
                  <a:extLst>
                    <a:ext uri="{9D8B030D-6E8A-4147-A177-3AD203B41FA5}">
                      <a16:colId xmlns:a16="http://schemas.microsoft.com/office/drawing/2014/main" val="1071388029"/>
                    </a:ext>
                  </a:extLst>
                </a:gridCol>
                <a:gridCol w="1115736">
                  <a:extLst>
                    <a:ext uri="{9D8B030D-6E8A-4147-A177-3AD203B41FA5}">
                      <a16:colId xmlns:a16="http://schemas.microsoft.com/office/drawing/2014/main" val="3082537339"/>
                    </a:ext>
                  </a:extLst>
                </a:gridCol>
                <a:gridCol w="1367405">
                  <a:extLst>
                    <a:ext uri="{9D8B030D-6E8A-4147-A177-3AD203B41FA5}">
                      <a16:colId xmlns:a16="http://schemas.microsoft.com/office/drawing/2014/main" val="2865722878"/>
                    </a:ext>
                  </a:extLst>
                </a:gridCol>
                <a:gridCol w="1023071">
                  <a:extLst>
                    <a:ext uri="{9D8B030D-6E8A-4147-A177-3AD203B41FA5}">
                      <a16:colId xmlns:a16="http://schemas.microsoft.com/office/drawing/2014/main" val="2336998828"/>
                    </a:ext>
                  </a:extLst>
                </a:gridCol>
              </a:tblGrid>
              <a:tr h="1955524">
                <a:tc>
                  <a:txBody>
                    <a:bodyPr/>
                    <a:lstStyle/>
                    <a:p>
                      <a:pPr algn="ct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problèmes de santé modérés à sérieux</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Fumeurs réguliers</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présentant de l'obésité</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au moins un problème de santé chronique</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limitations d’activités en raison de problèmes de santé de longue </a:t>
                      </a:r>
                      <a:br>
                        <a:rPr lang="fr-CA" sz="1200" dirty="0">
                          <a:effectLst/>
                          <a:latin typeface="Bierstadt" panose="020B0004020202020204" pitchFamily="34" charset="0"/>
                        </a:rPr>
                      </a:br>
                      <a:r>
                        <a:rPr lang="fr-CA" sz="1200" dirty="0">
                          <a:effectLst/>
                          <a:latin typeface="Bierstadt" panose="020B0004020202020204" pitchFamily="34" charset="0"/>
                        </a:rPr>
                        <a:t>durée </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peu actives ou sédentaires</a:t>
                      </a:r>
                    </a:p>
                    <a:p>
                      <a:pPr algn="l">
                        <a:lnSpc>
                          <a:spcPct val="107000"/>
                        </a:lnSpc>
                        <a:spcAft>
                          <a:spcPts val="800"/>
                        </a:spcAft>
                      </a:pPr>
                      <a:endParaRPr lang="fr-CA" sz="1200" dirty="0">
                        <a:effectLst/>
                        <a:latin typeface="Bierstadt" panose="020B0004020202020204" pitchFamily="34" charset="0"/>
                      </a:endParaRP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extLst>
                  <a:ext uri="{0D108BD9-81ED-4DB2-BD59-A6C34878D82A}">
                    <a16:rowId xmlns:a16="http://schemas.microsoft.com/office/drawing/2014/main" val="2785844381"/>
                  </a:ext>
                </a:extLst>
              </a:tr>
              <a:tr h="776126">
                <a:tc>
                  <a:txBody>
                    <a:bodyPr/>
                    <a:lstStyle/>
                    <a:p>
                      <a:pPr algn="l">
                        <a:lnSpc>
                          <a:spcPct val="107000"/>
                        </a:lnSpc>
                        <a:spcAft>
                          <a:spcPts val="800"/>
                        </a:spcAft>
                      </a:pPr>
                      <a:r>
                        <a:rPr lang="fr-CA" sz="1200">
                          <a:effectLst/>
                          <a:latin typeface="Bierstadt" panose="020B0004020202020204" pitchFamily="34" charset="0"/>
                        </a:rPr>
                        <a:t>Mauricie et Centre-du-Québec</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19</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49,9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32,5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41,1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1453364622"/>
                  </a:ext>
                </a:extLst>
              </a:tr>
              <a:tr h="579559">
                <a:tc>
                  <a:txBody>
                    <a:bodyPr/>
                    <a:lstStyle/>
                    <a:p>
                      <a:pPr algn="l">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17,4</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47,5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28,5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36,6</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869883269"/>
                  </a:ext>
                </a:extLst>
              </a:tr>
            </a:tbl>
          </a:graphicData>
        </a:graphic>
      </p:graphicFrame>
      <p:graphicFrame>
        <p:nvGraphicFramePr>
          <p:cNvPr id="5" name="Tableau 4">
            <a:extLst>
              <a:ext uri="{FF2B5EF4-FFF2-40B4-BE49-F238E27FC236}">
                <a16:creationId xmlns:a16="http://schemas.microsoft.com/office/drawing/2014/main" id="{7B9C40C2-1EC3-4697-8B28-8E19425B34FF}"/>
              </a:ext>
            </a:extLst>
          </p:cNvPr>
          <p:cNvGraphicFramePr>
            <a:graphicFrameLocks noGrp="1"/>
          </p:cNvGraphicFramePr>
          <p:nvPr>
            <p:extLst>
              <p:ext uri="{D42A27DB-BD31-4B8C-83A1-F6EECF244321}">
                <p14:modId xmlns:p14="http://schemas.microsoft.com/office/powerpoint/2010/main" val="534223831"/>
              </p:ext>
            </p:extLst>
          </p:nvPr>
        </p:nvGraphicFramePr>
        <p:xfrm>
          <a:off x="4515716" y="3890644"/>
          <a:ext cx="7396264" cy="2719197"/>
        </p:xfrm>
        <a:graphic>
          <a:graphicData uri="http://schemas.openxmlformats.org/drawingml/2006/table">
            <a:tbl>
              <a:tblPr firstRow="1" firstCol="1" bandRow="1">
                <a:tableStyleId>{0660B408-B3CF-4A94-85FC-2B1E0A45F4A2}</a:tableStyleId>
              </a:tblPr>
              <a:tblGrid>
                <a:gridCol w="1453692">
                  <a:extLst>
                    <a:ext uri="{9D8B030D-6E8A-4147-A177-3AD203B41FA5}">
                      <a16:colId xmlns:a16="http://schemas.microsoft.com/office/drawing/2014/main" val="516451400"/>
                    </a:ext>
                  </a:extLst>
                </a:gridCol>
                <a:gridCol w="1840523">
                  <a:extLst>
                    <a:ext uri="{9D8B030D-6E8A-4147-A177-3AD203B41FA5}">
                      <a16:colId xmlns:a16="http://schemas.microsoft.com/office/drawing/2014/main" val="821121412"/>
                    </a:ext>
                  </a:extLst>
                </a:gridCol>
                <a:gridCol w="1582863">
                  <a:extLst>
                    <a:ext uri="{9D8B030D-6E8A-4147-A177-3AD203B41FA5}">
                      <a16:colId xmlns:a16="http://schemas.microsoft.com/office/drawing/2014/main" val="1790434027"/>
                    </a:ext>
                  </a:extLst>
                </a:gridCol>
                <a:gridCol w="935639">
                  <a:extLst>
                    <a:ext uri="{9D8B030D-6E8A-4147-A177-3AD203B41FA5}">
                      <a16:colId xmlns:a16="http://schemas.microsoft.com/office/drawing/2014/main" val="992930960"/>
                    </a:ext>
                  </a:extLst>
                </a:gridCol>
                <a:gridCol w="1583547">
                  <a:extLst>
                    <a:ext uri="{9D8B030D-6E8A-4147-A177-3AD203B41FA5}">
                      <a16:colId xmlns:a16="http://schemas.microsoft.com/office/drawing/2014/main" val="2453077383"/>
                    </a:ext>
                  </a:extLst>
                </a:gridCol>
              </a:tblGrid>
              <a:tr h="1876425">
                <a:tc>
                  <a:txBody>
                    <a:bodyPr/>
                    <a:lstStyle/>
                    <a:p>
                      <a:pPr>
                        <a:lnSpc>
                          <a:spcPct val="107000"/>
                        </a:lnSpc>
                      </a:pPr>
                      <a:endParaRPr lang="fr-CA" sz="1200" dirty="0">
                        <a:effectLst/>
                        <a:latin typeface="Bierstadt" panose="020B0004020202020204" pitchFamily="34" charset="0"/>
                        <a:cs typeface="Times New Roman" panose="02020603050405020304" pitchFamily="18" charset="0"/>
                      </a:endParaRPr>
                    </a:p>
                  </a:txBody>
                  <a:tcPr marL="44450" marR="44450" marT="0" marB="0" anchor="ctr">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physiquement actifs (par loisirs ou transport) durant l'année scolaire en dehors des cours d'éducation physique,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ayant fait usage de la cigarette électronique au cours des 30 derniers jours,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surplus de poids,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niveau élevé à l'indice de détresse psychologique,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extLst>
                  <a:ext uri="{0D108BD9-81ED-4DB2-BD59-A6C34878D82A}">
                    <a16:rowId xmlns:a16="http://schemas.microsoft.com/office/drawing/2014/main" val="2567454367"/>
                  </a:ext>
                </a:extLst>
              </a:tr>
              <a:tr h="187325">
                <a:tc>
                  <a:txBody>
                    <a:bodyPr/>
                    <a:lstStyle/>
                    <a:p>
                      <a:pPr>
                        <a:lnSpc>
                          <a:spcPct val="107000"/>
                        </a:lnSpc>
                        <a:spcAft>
                          <a:spcPts val="800"/>
                        </a:spcAft>
                      </a:pPr>
                      <a:r>
                        <a:rPr lang="fr-CA" sz="1200" dirty="0">
                          <a:effectLst/>
                          <a:latin typeface="Bierstadt" panose="020B0004020202020204" pitchFamily="34" charset="0"/>
                        </a:rPr>
                        <a:t>Arthabaska et de L'Érable</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29,1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19,1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22,2</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25,9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6485900"/>
                  </a:ext>
                </a:extLst>
              </a:tr>
              <a:tr h="187325">
                <a:tc>
                  <a:txBody>
                    <a:bodyPr/>
                    <a:lstStyle/>
                    <a:p>
                      <a:pPr>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31,8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10,9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20,8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29,3</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480609"/>
                  </a:ext>
                </a:extLst>
              </a:tr>
            </a:tbl>
          </a:graphicData>
        </a:graphic>
      </p:graphicFrame>
      <p:sp>
        <p:nvSpPr>
          <p:cNvPr id="6" name="ZoneTexte 5">
            <a:extLst>
              <a:ext uri="{FF2B5EF4-FFF2-40B4-BE49-F238E27FC236}">
                <a16:creationId xmlns:a16="http://schemas.microsoft.com/office/drawing/2014/main" id="{4F96FD2F-FBCC-49C5-9C02-09C3C8ABA34A}"/>
              </a:ext>
            </a:extLst>
          </p:cNvPr>
          <p:cNvSpPr txBox="1"/>
          <p:nvPr/>
        </p:nvSpPr>
        <p:spPr>
          <a:xfrm>
            <a:off x="2358942" y="1495623"/>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Population générale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2" name="ZoneTexte 21">
            <a:extLst>
              <a:ext uri="{FF2B5EF4-FFF2-40B4-BE49-F238E27FC236}">
                <a16:creationId xmlns:a16="http://schemas.microsoft.com/office/drawing/2014/main" id="{6164CFCB-8ACF-4F18-A73A-202A6E7F693D}"/>
              </a:ext>
            </a:extLst>
          </p:cNvPr>
          <p:cNvSpPr txBox="1"/>
          <p:nvPr/>
        </p:nvSpPr>
        <p:spPr>
          <a:xfrm>
            <a:off x="2358942" y="4855131"/>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Jeunes du secondaire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180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Les acteurs de la recherche en matière d’alimentation et de santé</a:t>
            </a:r>
            <a:br>
              <a:rPr lang="fr-CA" sz="2800" dirty="0">
                <a:solidFill>
                  <a:schemeClr val="bg1"/>
                </a:solidFill>
              </a:rPr>
            </a:br>
            <a:r>
              <a:rPr lang="fr-CA" sz="2400" dirty="0">
                <a:solidFill>
                  <a:schemeClr val="bg1"/>
                </a:solidFill>
              </a:rPr>
              <a:t>Centre-du-Québec</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pPr>
              <a:buClr>
                <a:schemeClr val="accent6"/>
              </a:buClr>
            </a:pPr>
            <a:r>
              <a:rPr lang="fr-CA" sz="2000" dirty="0">
                <a:latin typeface="Bierstadt" panose="020B0004020202020204" pitchFamily="34" charset="0"/>
              </a:rPr>
              <a:t>CIUSSS  MCQ : santé physique et psychosociale</a:t>
            </a:r>
          </a:p>
          <a:p>
            <a:pPr>
              <a:buClr>
                <a:schemeClr val="accent6"/>
              </a:buClr>
            </a:pPr>
            <a:r>
              <a:rPr lang="fr-CA" sz="2000" dirty="0">
                <a:latin typeface="Bierstadt" panose="020B0004020202020204" pitchFamily="34" charset="0"/>
              </a:rPr>
              <a:t>CETAB+ (Cégep de Victoriaville) : production biologique, gestion et mise en marché</a:t>
            </a:r>
          </a:p>
          <a:p>
            <a:pPr>
              <a:buClr>
                <a:schemeClr val="accent6"/>
              </a:buClr>
            </a:pPr>
            <a:r>
              <a:rPr lang="fr-CA" sz="2000" dirty="0">
                <a:latin typeface="Bierstadt" panose="020B0004020202020204" pitchFamily="34" charset="0"/>
              </a:rPr>
              <a:t>CISA (Cégep de Victoriaville) : innovation sociale dans le domaine agroalimentaire</a:t>
            </a:r>
          </a:p>
          <a:p>
            <a:pPr>
              <a:buClr>
                <a:schemeClr val="accent6"/>
              </a:buClr>
            </a:pPr>
            <a:r>
              <a:rPr lang="fr-CA" sz="2000" dirty="0">
                <a:latin typeface="Bierstadt" panose="020B0004020202020204" pitchFamily="34" charset="0"/>
              </a:rPr>
              <a:t>ACER: Recherche, développement et transfert en acériculture</a:t>
            </a:r>
          </a:p>
        </p:txBody>
      </p:sp>
    </p:spTree>
    <p:extLst>
      <p:ext uri="{BB962C8B-B14F-4D97-AF65-F5344CB8AC3E}">
        <p14:creationId xmlns:p14="http://schemas.microsoft.com/office/powerpoint/2010/main" val="150480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err="1">
                <a:solidFill>
                  <a:srgbClr val="FEFFFF"/>
                </a:solidFill>
              </a:rPr>
              <a:t>Gouvernance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descr="Réunion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563474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La gouvernance alimentaire</a:t>
            </a:r>
            <a:br>
              <a:rPr lang="fr-CA" sz="3200" b="1" dirty="0">
                <a:solidFill>
                  <a:schemeClr val="bg1"/>
                </a:solidFill>
              </a:rPr>
            </a:br>
            <a:r>
              <a:rPr lang="fr-CA" sz="2700" dirty="0">
                <a:solidFill>
                  <a:schemeClr val="bg1"/>
                </a:solidFill>
              </a:rPr>
              <a:t>Échelles, acteurs et compétences</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Espace réservé du contenu 3">
            <a:extLst>
              <a:ext uri="{FF2B5EF4-FFF2-40B4-BE49-F238E27FC236}">
                <a16:creationId xmlns:a16="http://schemas.microsoft.com/office/drawing/2014/main" id="{5BE8BB51-129D-4735-9B6F-B14C5AF93607}"/>
              </a:ext>
            </a:extLst>
          </p:cNvPr>
          <p:cNvPicPr>
            <a:picLocks noGrp="1"/>
          </p:cNvPicPr>
          <p:nvPr>
            <p:ph idx="1"/>
          </p:nvPr>
        </p:nvPicPr>
        <p:blipFill>
          <a:blip r:embed="rId2"/>
          <a:stretch>
            <a:fillRect/>
          </a:stretch>
        </p:blipFill>
        <p:spPr>
          <a:xfrm>
            <a:off x="2302901" y="2306695"/>
            <a:ext cx="7586198" cy="44857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84582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B1394C0-8D25-4669-8B66-9E6B9E155FB0}"/>
              </a:ext>
            </a:extLst>
          </p:cNvPr>
          <p:cNvSpPr>
            <a:spLocks noGrp="1"/>
          </p:cNvSpPr>
          <p:nvPr>
            <p:ph type="title"/>
          </p:nvPr>
        </p:nvSpPr>
        <p:spPr>
          <a:xfrm>
            <a:off x="1159866" y="2652821"/>
            <a:ext cx="2711567" cy="1552355"/>
          </a:xfrm>
        </p:spPr>
        <p:txBody>
          <a:bodyPr>
            <a:normAutofit/>
          </a:bodyPr>
          <a:lstStyle/>
          <a:p>
            <a:pPr>
              <a:lnSpc>
                <a:spcPct val="90000"/>
              </a:lnSpc>
            </a:pPr>
            <a:r>
              <a:rPr lang="fr-CA" sz="2500" b="1" dirty="0">
                <a:solidFill>
                  <a:schemeClr val="bg1"/>
                </a:solidFill>
              </a:rPr>
              <a:t>Les acteurs de la gouvernance alimentaire</a:t>
            </a:r>
            <a:br>
              <a:rPr lang="fr-CA" sz="2500" dirty="0">
                <a:solidFill>
                  <a:schemeClr val="bg1"/>
                </a:solidFill>
              </a:rPr>
            </a:br>
            <a:r>
              <a:rPr lang="fr-CA" sz="2000" dirty="0">
                <a:solidFill>
                  <a:schemeClr val="bg1"/>
                </a:solidFill>
              </a:rPr>
              <a:t>Centre-du-Québec</a:t>
            </a:r>
            <a:endParaRPr lang="fr-CA" sz="25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474A039B-B8FE-499F-9D7D-AB79843614E0}"/>
              </a:ext>
            </a:extLst>
          </p:cNvPr>
          <p:cNvSpPr>
            <a:spLocks noGrp="1"/>
          </p:cNvSpPr>
          <p:nvPr>
            <p:ph idx="1"/>
          </p:nvPr>
        </p:nvSpPr>
        <p:spPr>
          <a:xfrm>
            <a:off x="4733905" y="448098"/>
            <a:ext cx="6798033" cy="5961803"/>
          </a:xfrm>
        </p:spPr>
        <p:txBody>
          <a:bodyPr anchor="ctr">
            <a:normAutofit fontScale="92500" lnSpcReduction="10000"/>
          </a:bodyPr>
          <a:lstStyle/>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ressources en aide alimentaire Centre-du-Québec (TRAACQ)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Réseau pour la sécurité alimentaire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Comité régional en développement social du Centre-du-Québec (CRDS)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intersectorielle régionale en saines habitudes de vie (TIR-SHV)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5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régionale des organismes communautaires en santé et services sociaux du Centre-du-Québec et de la Mauricie (TROC CQM)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cinq Corporation de développement communautaire (CDC) </a:t>
            </a:r>
            <a:r>
              <a:rPr lang="fr-CA" dirty="0">
                <a:latin typeface="Bierstadt" panose="020B0004020202020204" pitchFamily="34" charset="0"/>
                <a:ea typeface="MS PGothic" panose="020B0600070205080204" pitchFamily="34" charset="-128"/>
                <a:cs typeface="Arial" panose="020B0604020202020204" pitchFamily="34" charset="0"/>
              </a:rPr>
              <a:t>de la région</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Ministères provinciaux de l’Agriculture, des Pêcheries et de l’Alimentation (MAPAQ), des Affaires Municipales et de l’Habitation (MAMH), et du Travail, de l'Emploi et de la Solidarité Sociale (MTESS)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Centre intégré universitaire de santé et de services sociaux de la Mauricie-et-du-Centre-du-Québec (CIUSSS MCQ)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Conseil régional de l’environnement du Centre-du-Québec (CRECQ) </a:t>
            </a:r>
            <a:endParaRPr lang="fr-CA" dirty="0">
              <a:latin typeface="Bierstadt" panose="020B0004020202020204" pitchFamily="34" charset="0"/>
            </a:endParaRPr>
          </a:p>
        </p:txBody>
      </p:sp>
    </p:spTree>
    <p:extLst>
      <p:ext uri="{BB962C8B-B14F-4D97-AF65-F5344CB8AC3E}">
        <p14:creationId xmlns:p14="http://schemas.microsoft.com/office/powerpoint/2010/main" val="1243623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8" y="967417"/>
            <a:ext cx="5417461" cy="3943250"/>
          </a:xfrm>
        </p:spPr>
        <p:txBody>
          <a:bodyPr vert="horz" lIns="91440" tIns="45720" rIns="91440" bIns="45720" rtlCol="0" anchor="b">
            <a:normAutofit/>
          </a:bodyPr>
          <a:lstStyle/>
          <a:p>
            <a:r>
              <a:rPr lang="fr-CA" dirty="0">
                <a:solidFill>
                  <a:srgbClr val="FEFFFF"/>
                </a:solidFill>
              </a:rPr>
              <a:t>Diagnostic, approche d’intervention, enjeux stratégiques et recommandations</a:t>
            </a:r>
          </a:p>
        </p:txBody>
      </p:sp>
      <p:sp>
        <p:nvSpPr>
          <p:cNvPr id="193"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descr="Personne avec une idée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26702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Diagnostic</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8768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5" name="Rectangle 94">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Rectangle 96">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a:solidFill>
                  <a:srgbClr val="FEFFFF"/>
                </a:solidFill>
              </a:rPr>
              <a:t>Faits saillants du diagnostic par dimensions d’analyse</a:t>
            </a:r>
          </a:p>
        </p:txBody>
      </p:sp>
      <p:sp>
        <p:nvSpPr>
          <p:cNvPr id="99"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8" name="Image 57">
            <a:extLst>
              <a:ext uri="{FF2B5EF4-FFF2-40B4-BE49-F238E27FC236}">
                <a16:creationId xmlns:a16="http://schemas.microsoft.com/office/drawing/2014/main" id="{7120CD01-25B2-4453-96DF-96BDFCF55691}"/>
              </a:ext>
            </a:extLst>
          </p:cNvPr>
          <p:cNvPicPr>
            <a:picLocks noChangeAspect="1"/>
          </p:cNvPicPr>
          <p:nvPr>
            <p:custDataLst>
              <p:tags r:id="rId9"/>
            </p:custDataLst>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Lst>
          </a:blip>
          <a:srcRect t="27298"/>
          <a:stretch/>
        </p:blipFill>
        <p:spPr>
          <a:xfrm>
            <a:off x="5587994" y="1758127"/>
            <a:ext cx="5640502" cy="3349048"/>
          </a:xfrm>
          <a:prstGeom prst="rect">
            <a:avLst/>
          </a:prstGeom>
        </p:spPr>
      </p:pic>
    </p:spTree>
    <p:extLst>
      <p:ext uri="{BB962C8B-B14F-4D97-AF65-F5344CB8AC3E}">
        <p14:creationId xmlns:p14="http://schemas.microsoft.com/office/powerpoint/2010/main" val="1582207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51531" y="2735675"/>
            <a:ext cx="2454052" cy="1386649"/>
          </a:xfrm>
        </p:spPr>
        <p:txBody>
          <a:bodyPr>
            <a:normAutofit/>
          </a:bodyPr>
          <a:lstStyle/>
          <a:p>
            <a:r>
              <a:rPr lang="fr-CA" sz="2500" b="1" dirty="0">
                <a:solidFill>
                  <a:schemeClr val="bg1"/>
                </a:solidFill>
              </a:rPr>
              <a:t>Accessibilité physique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L’analyse portant sur l’accessibilité physique aux aliments révèle l’importance de considérer l’accroissement de la disponibilité d’aliments sains et diversifiés, mais en le mettant </a:t>
            </a:r>
            <a:r>
              <a:rPr lang="fr-CA" sz="2400" u="sng" dirty="0">
                <a:effectLst/>
                <a:latin typeface="Bierstadt" panose="020B0004020202020204" pitchFamily="34" charset="0"/>
                <a:ea typeface="Times New Roman" panose="02020603050405020304" pitchFamily="18" charset="0"/>
                <a:cs typeface="Times New Roman" panose="02020603050405020304" pitchFamily="18" charset="0"/>
              </a:rPr>
              <a:t>en relation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avec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mobilité de ces aliments ou des personnes les plus vulnérables.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Ceci met en exergue le besoin essentiel d’établir un lien entre les différents acteurs du système alimentaire, d’assurer que les personnes touchées par l’insécurité alimentaire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contribuent à la réflexion afin d’identifier des solutions efficaces et équitables en réponse aux besoins. </a:t>
            </a:r>
          </a:p>
        </p:txBody>
      </p:sp>
    </p:spTree>
    <p:extLst>
      <p:ext uri="{BB962C8B-B14F-4D97-AF65-F5344CB8AC3E}">
        <p14:creationId xmlns:p14="http://schemas.microsoft.com/office/powerpoint/2010/main" val="1911889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60225" y="2738671"/>
            <a:ext cx="2658964" cy="1396525"/>
          </a:xfrm>
        </p:spPr>
        <p:txBody>
          <a:bodyPr>
            <a:normAutofit/>
          </a:bodyPr>
          <a:lstStyle/>
          <a:p>
            <a:r>
              <a:rPr lang="fr-CA" sz="2500" b="1" dirty="0">
                <a:solidFill>
                  <a:schemeClr val="bg1"/>
                </a:solidFill>
              </a:rPr>
              <a:t>Accessibilité économique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6119550"/>
          </a:xfrm>
        </p:spPr>
        <p:txBody>
          <a:bodyPr anchor="ctr">
            <a:normAutofit/>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L’accessibilité économique aux aliments est d’abord influencée par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conditions financières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des personnes sur le territoire (ex. : zones de défavorisation, part du budget pour l’alimentation), par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l’accès à des ressources en aide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mais aussi par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niveau de littératie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(ex. : savoir cuisiner, transformer les produits, faire un budget alimentaire). À cela s’ajoutent des éléments communautaires et structurels incontournables tels que la mise en valeur d’actions en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économie circulaire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(réduction du gaspillage, revalorisation des pertes et des déclassés, etc.), dans un contexte législatif contraignant et peu adapté aux réalités des entreprises et des organismes communautaires. </a:t>
            </a:r>
          </a:p>
        </p:txBody>
      </p:sp>
    </p:spTree>
    <p:extLst>
      <p:ext uri="{BB962C8B-B14F-4D97-AF65-F5344CB8AC3E}">
        <p14:creationId xmlns:p14="http://schemas.microsoft.com/office/powerpoint/2010/main" val="763254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400116" y="3132563"/>
            <a:ext cx="2658964" cy="592874"/>
          </a:xfrm>
        </p:spPr>
        <p:txBody>
          <a:bodyPr>
            <a:normAutofit/>
          </a:bodyPr>
          <a:lstStyle/>
          <a:p>
            <a:r>
              <a:rPr lang="fr-CA" sz="2500" b="1" dirty="0">
                <a:solidFill>
                  <a:schemeClr val="bg1"/>
                </a:solidFill>
              </a:rPr>
              <a:t>Santé</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33905" y="898194"/>
            <a:ext cx="6798033" cy="5321500"/>
          </a:xfrm>
        </p:spPr>
        <p:txBody>
          <a:bodyPr anchor="ctr">
            <a:normAutofit lnSpcReduction="10000"/>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 santé de nos populations, et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plus particulièrement celle des jeunes</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est fragilisée par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choix alimentaires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préoccupants dans un contexte de forte présence et d’importante visibilité de la malbouffe (ex. : marais alimentaire), d’usage croissant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cigarette électronique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sédentarité grandissante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Des pistes d’action sont identifiées, telles que l’amélioration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sur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saines 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l’attribution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ressources additionnelles aux acteurs de la santé, de la sécurité alimentaire et de l’éducation</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Ces ressources sont nécessaires pour assurer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maillage entre les organismes qui offrent les services et l’accompagnement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adéquats à la population, notamment aux personnes les plus vulnérables.</a:t>
            </a:r>
          </a:p>
        </p:txBody>
      </p:sp>
    </p:spTree>
    <p:extLst>
      <p:ext uri="{BB962C8B-B14F-4D97-AF65-F5344CB8AC3E}">
        <p14:creationId xmlns:p14="http://schemas.microsoft.com/office/powerpoint/2010/main" val="323539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0165" y="233282"/>
            <a:ext cx="6574536" cy="1259894"/>
          </a:xfrm>
        </p:spPr>
        <p:txBody>
          <a:bodyPr>
            <a:normAutofit/>
          </a:bodyPr>
          <a:lstStyle/>
          <a:p>
            <a:pPr>
              <a:lnSpc>
                <a:spcPct val="90000"/>
              </a:lnSpc>
            </a:pPr>
            <a:r>
              <a:rPr lang="fr-CA" sz="2800" b="1" dirty="0"/>
              <a:t>Zones de défavorisation indice 4</a:t>
            </a:r>
            <a:br>
              <a:rPr lang="fr-CA" sz="3100" b="1" dirty="0"/>
            </a:br>
            <a:r>
              <a:rPr lang="fr-CA" sz="2400" dirty="0"/>
              <a:t>MRC d’Arthabaska</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9" name="Espace réservé du contenu 8" descr="Une image contenant carte&#10;&#10;Description générée automatiquement">
            <a:extLst>
              <a:ext uri="{FF2B5EF4-FFF2-40B4-BE49-F238E27FC236}">
                <a16:creationId xmlns:a16="http://schemas.microsoft.com/office/drawing/2014/main" id="{2A7ED7F1-FE14-4F59-BEAB-A6FFA6E26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048" y="1986427"/>
            <a:ext cx="4743296" cy="4646645"/>
          </a:xfrm>
        </p:spPr>
      </p:pic>
      <p:pic>
        <p:nvPicPr>
          <p:cNvPr id="7" name="Espace réservé du contenu 6" descr="Une image contenant carte&#10;&#10;Description générée automatiquement">
            <a:extLst>
              <a:ext uri="{FF2B5EF4-FFF2-40B4-BE49-F238E27FC236}">
                <a16:creationId xmlns:a16="http://schemas.microsoft.com/office/drawing/2014/main" id="{B681212F-B752-478E-AA89-A4E6BDB40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987" y="4748"/>
            <a:ext cx="4520013" cy="6848504"/>
          </a:xfrm>
          <a:prstGeom prst="rect">
            <a:avLst/>
          </a:prstGeom>
        </p:spPr>
      </p:pic>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66CC6A69-2E17-4093-925E-C0A8EEAF835F}"/>
              </a:ext>
            </a:extLst>
          </p:cNvPr>
          <p:cNvSpPr txBox="1"/>
          <p:nvPr/>
        </p:nvSpPr>
        <p:spPr>
          <a:xfrm>
            <a:off x="519017" y="2079555"/>
            <a:ext cx="2181686" cy="4706609"/>
          </a:xfrm>
          <a:prstGeom prst="rect">
            <a:avLst/>
          </a:prstGeom>
          <a:noFill/>
        </p:spPr>
        <p:txBody>
          <a:bodyPr wrap="square" rtlCol="0">
            <a:spAutoFit/>
          </a:bodyPr>
          <a:lstStyle/>
          <a:p>
            <a:r>
              <a:rPr lang="fr-CA" sz="1600" b="1" u="sng" dirty="0">
                <a:latin typeface="Bierstadt" panose="020B0004020202020204" pitchFamily="34" charset="0"/>
              </a:rPr>
              <a:t>Légende :</a:t>
            </a:r>
          </a:p>
          <a:p>
            <a:endParaRPr lang="fr-CA" sz="1600" dirty="0">
              <a:latin typeface="Bierstadt" panose="020B0004020202020204" pitchFamily="34" charset="0"/>
            </a:endParaRPr>
          </a:p>
          <a:p>
            <a:endParaRPr lang="fr-CA" sz="1600" dirty="0">
              <a:latin typeface="Bierstadt" panose="020B0004020202020204" pitchFamily="34" charset="0"/>
            </a:endParaRPr>
          </a:p>
          <a:p>
            <a:endParaRPr lang="fr-CA" sz="1600" dirty="0">
              <a:latin typeface="Bierstadt" panose="020B0004020202020204" pitchFamily="34" charset="0"/>
            </a:endParaRPr>
          </a:p>
          <a:p>
            <a:endParaRPr lang="fr-CA" sz="1600" dirty="0">
              <a:latin typeface="Bierstadt" panose="020B0004020202020204" pitchFamily="34" charset="0"/>
            </a:endParaRPr>
          </a:p>
          <a:p>
            <a:r>
              <a:rPr lang="fr-CA" sz="1600" u="sng" dirty="0">
                <a:latin typeface="Bierstadt" panose="020B0004020202020204" pitchFamily="34" charset="0"/>
              </a:rPr>
              <a:t>Municipalités concernées :</a:t>
            </a:r>
          </a:p>
          <a:p>
            <a:endParaRPr lang="fr-CA" sz="1600" dirty="0">
              <a:latin typeface="Bierstadt" panose="020B0004020202020204" pitchFamily="34" charset="0"/>
            </a:endParaRP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Saint-Samuel-de-Horton</a:t>
            </a: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Sainte-Clotilde-de-Horton</a:t>
            </a:r>
          </a:p>
          <a:p>
            <a:pPr marL="285750" lvl="0" indent="-285750">
              <a:lnSpc>
                <a:spcPct val="107000"/>
              </a:lnSpc>
              <a:spcAft>
                <a:spcPts val="600"/>
              </a:spcAft>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Sainte-Séraphine</a:t>
            </a:r>
          </a:p>
          <a:p>
            <a:pPr marL="285750" lvl="0" indent="-285750">
              <a:lnSpc>
                <a:spcPct val="107000"/>
              </a:lnSpc>
              <a:spcAft>
                <a:spcPts val="600"/>
              </a:spcAft>
              <a:buFont typeface="Arial" panose="020B0604020202020204" pitchFamily="34" charset="0"/>
              <a:buChar char="•"/>
            </a:pPr>
            <a:r>
              <a:rPr lang="fr-CA" sz="1600" dirty="0">
                <a:latin typeface="Bierstadt" panose="020B0004020202020204" pitchFamily="34" charset="0"/>
                <a:ea typeface="Calibri" panose="020F0502020204030204" pitchFamily="34" charset="0"/>
                <a:cs typeface="Times New Roman" panose="02020603050405020304" pitchFamily="18" charset="0"/>
              </a:rPr>
              <a:t>Saints-Martyrs-Canadiens</a:t>
            </a:r>
            <a:endParaRPr lang="fr-CA" sz="1600" dirty="0">
              <a:effectLst/>
              <a:latin typeface="Bierstadt" panose="020B0004020202020204" pitchFamily="34" charset="0"/>
              <a:ea typeface="Calibri" panose="020F0502020204030204" pitchFamily="34" charset="0"/>
              <a:cs typeface="Times New Roman" panose="02020603050405020304" pitchFamily="18" charset="0"/>
            </a:endParaRPr>
          </a:p>
          <a:p>
            <a:endParaRPr lang="fr-CA" sz="1600" dirty="0">
              <a:latin typeface="Bierstadt" panose="020B0004020202020204" pitchFamily="34" charset="0"/>
            </a:endParaRPr>
          </a:p>
          <a:p>
            <a:endParaRPr lang="fr-CA" sz="1600" dirty="0">
              <a:latin typeface="Bierstadt" panose="020B0004020202020204" pitchFamily="34" charset="0"/>
            </a:endParaRPr>
          </a:p>
        </p:txBody>
      </p:sp>
      <p:sp>
        <p:nvSpPr>
          <p:cNvPr id="11" name="Rectangle : coins arrondis 10">
            <a:extLst>
              <a:ext uri="{FF2B5EF4-FFF2-40B4-BE49-F238E27FC236}">
                <a16:creationId xmlns:a16="http://schemas.microsoft.com/office/drawing/2014/main" id="{751459AF-E63F-45EC-8D33-117FFA46CD94}"/>
              </a:ext>
            </a:extLst>
          </p:cNvPr>
          <p:cNvSpPr/>
          <p:nvPr/>
        </p:nvSpPr>
        <p:spPr>
          <a:xfrm>
            <a:off x="660736" y="2454891"/>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Bierstadt" panose="020B0004020202020204" pitchFamily="34" charset="0"/>
              </a:rPr>
              <a:t>Zone 4</a:t>
            </a:r>
          </a:p>
        </p:txBody>
      </p:sp>
    </p:spTree>
    <p:extLst>
      <p:ext uri="{BB962C8B-B14F-4D97-AF65-F5344CB8AC3E}">
        <p14:creationId xmlns:p14="http://schemas.microsoft.com/office/powerpoint/2010/main" val="3875884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3" y="3179901"/>
            <a:ext cx="2799187" cy="592874"/>
          </a:xfrm>
        </p:spPr>
        <p:txBody>
          <a:bodyPr>
            <a:normAutofit/>
          </a:bodyPr>
          <a:lstStyle/>
          <a:p>
            <a:r>
              <a:rPr lang="fr-CA" sz="2500" b="1" dirty="0">
                <a:solidFill>
                  <a:schemeClr val="bg1"/>
                </a:solidFill>
              </a:rPr>
              <a:t>Environnement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Les impacts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changements climatiques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sur la population et la production agricole se font de plus en plus ressentir. Un consensus se dégage autour des idées voulant que 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gaspillage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doive être réduit,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transports collectifs et actifs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soient développés et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pratiques agricoles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tendent vers une plus grande durabilité. </a:t>
            </a:r>
          </a:p>
        </p:txBody>
      </p:sp>
    </p:spTree>
    <p:extLst>
      <p:ext uri="{BB962C8B-B14F-4D97-AF65-F5344CB8AC3E}">
        <p14:creationId xmlns:p14="http://schemas.microsoft.com/office/powerpoint/2010/main" val="538158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2" y="2982017"/>
            <a:ext cx="2888346" cy="909834"/>
          </a:xfrm>
        </p:spPr>
        <p:txBody>
          <a:bodyPr>
            <a:normAutofit/>
          </a:bodyPr>
          <a:lstStyle/>
          <a:p>
            <a:r>
              <a:rPr lang="fr-CA" sz="2500" b="1" dirty="0">
                <a:solidFill>
                  <a:schemeClr val="bg1"/>
                </a:solidFill>
              </a:rPr>
              <a:t>Développement économique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potentiel agroalimentaire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Centre-du-Québec représente un important levier économique pour le territoire, soutenu par plusieurs centres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de formation et de recherche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Toutefois, le secteur agricole fait face à différents défis, notamment ceux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pénurie de main-d’œuvre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celui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relève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S’ajoute le défi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diversification de la production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et du développement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circuits courts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mise en marché. </a:t>
            </a:r>
          </a:p>
        </p:txBody>
      </p:sp>
    </p:spTree>
    <p:extLst>
      <p:ext uri="{BB962C8B-B14F-4D97-AF65-F5344CB8AC3E}">
        <p14:creationId xmlns:p14="http://schemas.microsoft.com/office/powerpoint/2010/main" val="878089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Composantes de l’approche d’intervention</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96696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97178"/>
            <a:ext cx="2454052" cy="126364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Maintenir 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vision globale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système alimentaire durable (SAD) dans les démarches visant la sécurité alimentaire pour tous. Cela implique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participation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différents acteurs du SAD, la consultation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populations touchées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(vulnérables, immigrantes, jeunes et autres) et un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arrimage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entre les territoires et les secteurs d’activités. </a:t>
            </a:r>
          </a:p>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Travailler sur les actions ayant un impact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structurel</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sur la sécurité alimentaire, tout en s’assurant que nos populations aient accès à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leur permettant de lutter contre l’insécurité alimentaire (travailler sur le court et le long terme en même temps).</a:t>
            </a:r>
          </a:p>
        </p:txBody>
      </p:sp>
    </p:spTree>
    <p:extLst>
      <p:ext uri="{BB962C8B-B14F-4D97-AF65-F5344CB8AC3E}">
        <p14:creationId xmlns:p14="http://schemas.microsoft.com/office/powerpoint/2010/main" val="203833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74632"/>
            <a:ext cx="2454052" cy="132460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Réinventer l’économie alimentaire autour de l</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’autonomie des territoires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 en réduisant notre dépendance à la mondialisation pour une plus grande justice sociale, économique et environnementale. </a:t>
            </a:r>
          </a:p>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les inégalités sociales en favorisant une démarche d’intervention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d’universalisme proportionné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726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72"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Enjeux stratégiques</a:t>
            </a:r>
          </a:p>
        </p:txBody>
      </p:sp>
      <p:sp>
        <p:nvSpPr>
          <p:cNvPr id="191" name="Rectangle 190">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57711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14840"/>
            <a:ext cx="2454052" cy="1044187"/>
          </a:xfrm>
        </p:spPr>
        <p:txBody>
          <a:bodyPr>
            <a:normAutofit/>
          </a:bodyPr>
          <a:lstStyle/>
          <a:p>
            <a:r>
              <a:rPr lang="fr-CA" sz="2500" b="1" dirty="0">
                <a:solidFill>
                  <a:schemeClr val="bg1"/>
                </a:solidFill>
              </a:rPr>
              <a:t>Enjeux stratégiques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869444"/>
          </a:xfrm>
        </p:spPr>
        <p:txBody>
          <a:bodyPr anchor="ctr">
            <a:no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Outils, leviers et ressources (financières, humaines et infrastructures) pour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valoriser les surplus alimentaires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 gaspillage) provenant de l’industrie de la transformation alimentaire, des restaurants, des épiceries, des ménages, de la production agricole, etc.;</a:t>
            </a:r>
          </a:p>
          <a:p>
            <a:pPr marL="342900" lvl="0" indent="-342900">
              <a:spcAft>
                <a:spcPts val="800"/>
              </a:spcAft>
              <a:buFont typeface="+mj-lt"/>
              <a:buAutoNum type="arabicPeriod"/>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Santé globale et durable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préoccupante des jeunes centricois : environnements favorables, sensibilisation et éducation aux saines habitudes de vie (sucre, malbouffe, activité physique, cigarette électronique, boisson énergisante, temps d’écran, sommeil, etc.);</a:t>
            </a:r>
          </a:p>
        </p:txBody>
      </p:sp>
    </p:spTree>
    <p:extLst>
      <p:ext uri="{BB962C8B-B14F-4D97-AF65-F5344CB8AC3E}">
        <p14:creationId xmlns:p14="http://schemas.microsoft.com/office/powerpoint/2010/main" val="1011874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81878"/>
            <a:ext cx="2454052" cy="3029344"/>
          </a:xfrm>
        </p:spPr>
        <p:txBody>
          <a:bodyPr>
            <a:normAutofit/>
          </a:bodyPr>
          <a:lstStyle/>
          <a:p>
            <a:r>
              <a:rPr lang="fr-CA" sz="2500" b="1" dirty="0">
                <a:solidFill>
                  <a:schemeClr val="bg1"/>
                </a:solidFill>
              </a:rPr>
              <a:t>Enjeux stratégiques</a:t>
            </a:r>
            <a:br>
              <a:rPr lang="fr-CA" sz="3000" dirty="0">
                <a:solidFill>
                  <a:schemeClr val="bg1"/>
                </a:solidFill>
              </a:rPr>
            </a:b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Espace réglementaire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à exploiter par les municipalités et les MRC (ex. : plan d’urbanisme, schéma d’aménagement et de développement) pour favoriser un environnement sain (ex. : interdiction de malbouffe autour des écoles);</a:t>
            </a:r>
          </a:p>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alimentation et en santé chez les populations vulnérables et les jeunes;</a:t>
            </a:r>
          </a:p>
        </p:txBody>
      </p:sp>
    </p:spTree>
    <p:extLst>
      <p:ext uri="{BB962C8B-B14F-4D97-AF65-F5344CB8AC3E}">
        <p14:creationId xmlns:p14="http://schemas.microsoft.com/office/powerpoint/2010/main" val="2444161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9745"/>
            <a:ext cx="2454052" cy="1568443"/>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6"/>
            <a:ext cx="6798033" cy="5650229"/>
          </a:xfrm>
        </p:spPr>
        <p:txBody>
          <a:bodyPr anchor="ctr">
            <a:normAutofit/>
          </a:bodyPr>
          <a:lstStyle/>
          <a:p>
            <a:pPr marL="342000" lvl="0" indent="-342000">
              <a:spcAft>
                <a:spcPts val="800"/>
              </a:spcAft>
              <a:buNone/>
            </a:pPr>
            <a:r>
              <a:rPr lang="fr-CA" sz="2400" dirty="0">
                <a:solidFill>
                  <a:schemeClr val="accent1"/>
                </a:solidFill>
                <a:latin typeface="Bierstadt" panose="020B0004020202020204" pitchFamily="34" charset="0"/>
                <a:ea typeface="Times New Roman" panose="02020603050405020304" pitchFamily="18" charset="0"/>
                <a:cs typeface="Times New Roman" panose="02020603050405020304" pitchFamily="18" charset="0"/>
              </a:rPr>
              <a:t>5.</a:t>
            </a: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Ressources suffisantes pour offrir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intégrés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(ex. : aide alimentaire, logement, éducation) axés sur les personnes les plus vulnérables;</a:t>
            </a:r>
          </a:p>
          <a:p>
            <a:pPr marL="342000" lvl="0" indent="-342000">
              <a:spcAft>
                <a:spcPts val="800"/>
              </a:spcAft>
              <a:buNone/>
            </a:pP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6.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aux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essentiels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proximité) pour les personnes vulnérables dans les zones rurales :</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services essentiels qui vont vers les personnes,</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à du transport pour que les personnes puissent se rendre vers les services essentiels;</a:t>
            </a:r>
          </a:p>
        </p:txBody>
      </p:sp>
    </p:spTree>
    <p:extLst>
      <p:ext uri="{BB962C8B-B14F-4D97-AF65-F5344CB8AC3E}">
        <p14:creationId xmlns:p14="http://schemas.microsoft.com/office/powerpoint/2010/main" val="1767421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99902"/>
            <a:ext cx="2454052" cy="1739131"/>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7"/>
            <a:ext cx="6798033" cy="5321500"/>
          </a:xfrm>
        </p:spPr>
        <p:txBody>
          <a:bodyPr anchor="ctr">
            <a:normAutofit/>
          </a:bodyPr>
          <a:lstStyle/>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Diversification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cultures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valorisation au maximum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terres disponibles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t>
            </a:r>
          </a:p>
          <a:p>
            <a:pPr marL="457200" lvl="0" indent="-457200">
              <a:spcAft>
                <a:spcPts val="800"/>
              </a:spcAft>
              <a:buAutoNum type="arabicPeriod" startAt="7"/>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L’autonomie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populations locales;</a:t>
            </a:r>
          </a:p>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Espaces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d’abattage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transformation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produits régionaux;</a:t>
            </a:r>
          </a:p>
          <a:p>
            <a:pPr marL="457200" lvl="0" indent="-457200">
              <a:spcAft>
                <a:spcPts val="800"/>
              </a:spcAft>
              <a:buAutoNum type="arabicPeriod" startAt="7"/>
            </a:pPr>
            <a:r>
              <a:rPr lang="fr-CA" sz="2400" dirty="0">
                <a:latin typeface="Bierstadt" panose="020B0004020202020204" pitchFamily="34" charset="0"/>
                <a:ea typeface="Times New Roman" panose="02020603050405020304" pitchFamily="18" charset="0"/>
                <a:cs typeface="Times New Roman" panose="02020603050405020304" pitchFamily="18" charset="0"/>
              </a:rPr>
              <a:t> Accès à de </a:t>
            </a:r>
            <a:r>
              <a:rPr lang="fr-CA" sz="2400" b="1" dirty="0">
                <a:latin typeface="Bierstadt" panose="020B0004020202020204" pitchFamily="34" charset="0"/>
                <a:ea typeface="Times New Roman" panose="02020603050405020304" pitchFamily="18" charset="0"/>
                <a:cs typeface="Times New Roman" panose="02020603050405020304" pitchFamily="18" charset="0"/>
              </a:rPr>
              <a:t>l’accompagnement et à des espaces de jardinage </a:t>
            </a:r>
            <a:r>
              <a:rPr lang="fr-CA" sz="2400" dirty="0">
                <a:latin typeface="Bierstadt" panose="020B0004020202020204" pitchFamily="34" charset="0"/>
                <a:ea typeface="Times New Roman" panose="02020603050405020304" pitchFamily="18" charset="0"/>
                <a:cs typeface="Times New Roman" panose="02020603050405020304" pitchFamily="18" charset="0"/>
              </a:rPr>
              <a:t>pour une réponse adaptée aux besoins des personnes vulnérables; </a:t>
            </a:r>
          </a:p>
        </p:txBody>
      </p:sp>
    </p:spTree>
    <p:extLst>
      <p:ext uri="{BB962C8B-B14F-4D97-AF65-F5344CB8AC3E}">
        <p14:creationId xmlns:p14="http://schemas.microsoft.com/office/powerpoint/2010/main" val="205574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0165" y="233282"/>
            <a:ext cx="6842986" cy="1259894"/>
          </a:xfrm>
        </p:spPr>
        <p:txBody>
          <a:bodyPr>
            <a:normAutofit fontScale="90000"/>
          </a:bodyPr>
          <a:lstStyle/>
          <a:p>
            <a:pPr>
              <a:lnSpc>
                <a:spcPct val="90000"/>
              </a:lnSpc>
            </a:pPr>
            <a:r>
              <a:rPr lang="fr-CA" sz="3100" b="1" dirty="0"/>
              <a:t>Zones de défavorisation indices 4 et 5</a:t>
            </a:r>
            <a:br>
              <a:rPr lang="fr-CA" sz="3100" b="1" dirty="0"/>
            </a:br>
            <a:r>
              <a:rPr lang="fr-CA" sz="2700" dirty="0"/>
              <a:t>MRC d’Arthabaska</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carte&#10;&#10;Description générée automatiquement">
            <a:extLst>
              <a:ext uri="{FF2B5EF4-FFF2-40B4-BE49-F238E27FC236}">
                <a16:creationId xmlns:a16="http://schemas.microsoft.com/office/drawing/2014/main" id="{271D9291-46C9-48EC-ACC5-77C071C04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7266" y="1039867"/>
            <a:ext cx="7328458" cy="5527633"/>
          </a:xfrm>
        </p:spPr>
      </p:pic>
      <p:sp>
        <p:nvSpPr>
          <p:cNvPr id="12" name="ZoneTexte 11">
            <a:extLst>
              <a:ext uri="{FF2B5EF4-FFF2-40B4-BE49-F238E27FC236}">
                <a16:creationId xmlns:a16="http://schemas.microsoft.com/office/drawing/2014/main" id="{CC56C56F-6206-4252-A490-2ED3C6244A0A}"/>
              </a:ext>
            </a:extLst>
          </p:cNvPr>
          <p:cNvSpPr txBox="1"/>
          <p:nvPr/>
        </p:nvSpPr>
        <p:spPr>
          <a:xfrm>
            <a:off x="1003941" y="2228623"/>
            <a:ext cx="2181686" cy="2818016"/>
          </a:xfrm>
          <a:prstGeom prst="rect">
            <a:avLst/>
          </a:prstGeom>
          <a:noFill/>
        </p:spPr>
        <p:txBody>
          <a:bodyPr wrap="square" rtlCol="0">
            <a:spAutoFit/>
          </a:bodyPr>
          <a:lstStyle/>
          <a:p>
            <a:r>
              <a:rPr lang="fr-CA" sz="1600" b="1" u="sng" dirty="0">
                <a:latin typeface="Bierstadt" panose="020B0004020202020204" pitchFamily="34" charset="0"/>
              </a:rPr>
              <a:t>Légende :</a:t>
            </a:r>
          </a:p>
          <a:p>
            <a:endParaRPr lang="fr-CA" sz="1600" dirty="0">
              <a:latin typeface="Bierstadt" panose="020B0004020202020204" pitchFamily="34" charset="0"/>
            </a:endParaRPr>
          </a:p>
          <a:p>
            <a:endParaRPr lang="fr-CA" sz="1600" dirty="0">
              <a:latin typeface="Bierstadt" panose="020B0004020202020204" pitchFamily="34" charset="0"/>
            </a:endParaRPr>
          </a:p>
          <a:p>
            <a:endParaRPr lang="fr-CA" sz="1600" dirty="0">
              <a:latin typeface="Bierstadt" panose="020B0004020202020204" pitchFamily="34" charset="0"/>
            </a:endParaRPr>
          </a:p>
          <a:p>
            <a:endParaRPr lang="fr-CA" sz="1600" u="sng" dirty="0">
              <a:latin typeface="Bierstadt" panose="020B0004020202020204" pitchFamily="34" charset="0"/>
            </a:endParaRPr>
          </a:p>
          <a:p>
            <a:r>
              <a:rPr lang="fr-CA" sz="1600" u="sng" dirty="0">
                <a:latin typeface="Bierstadt" panose="020B0004020202020204" pitchFamily="34" charset="0"/>
              </a:rPr>
              <a:t>Municipalité concernée :</a:t>
            </a:r>
          </a:p>
          <a:p>
            <a:endParaRPr lang="fr-CA" sz="1600" dirty="0">
              <a:latin typeface="Bierstadt" panose="020B0004020202020204" pitchFamily="34" charset="0"/>
            </a:endParaRPr>
          </a:p>
          <a:p>
            <a:pPr marL="285750" lvl="0" indent="-285750">
              <a:lnSpc>
                <a:spcPct val="107000"/>
              </a:lnSpc>
              <a:buFont typeface="Arial" panose="020B0604020202020204" pitchFamily="34" charset="0"/>
              <a:buChar char="•"/>
            </a:pPr>
            <a:r>
              <a:rPr lang="fr-CA" sz="1600" dirty="0">
                <a:effectLst/>
                <a:latin typeface="Bierstadt" panose="020B0004020202020204" pitchFamily="34" charset="0"/>
                <a:ea typeface="Calibri" panose="020F0502020204030204" pitchFamily="34" charset="0"/>
                <a:cs typeface="Times New Roman" panose="02020603050405020304" pitchFamily="18" charset="0"/>
              </a:rPr>
              <a:t>Victoriaville</a:t>
            </a:r>
          </a:p>
          <a:p>
            <a:endParaRPr lang="fr-CA" sz="1600" dirty="0">
              <a:latin typeface="Bierstadt" panose="020B0004020202020204" pitchFamily="34" charset="0"/>
            </a:endParaRPr>
          </a:p>
          <a:p>
            <a:endParaRPr lang="fr-CA" sz="1600" dirty="0">
              <a:latin typeface="Bierstadt" panose="020B0004020202020204" pitchFamily="34" charset="0"/>
            </a:endParaRPr>
          </a:p>
        </p:txBody>
      </p:sp>
      <p:sp>
        <p:nvSpPr>
          <p:cNvPr id="13" name="Rectangle : coins arrondis 12">
            <a:extLst>
              <a:ext uri="{FF2B5EF4-FFF2-40B4-BE49-F238E27FC236}">
                <a16:creationId xmlns:a16="http://schemas.microsoft.com/office/drawing/2014/main" id="{CDBCCD37-91D0-4AE1-9EB0-3A9B5632B9A4}"/>
              </a:ext>
            </a:extLst>
          </p:cNvPr>
          <p:cNvSpPr/>
          <p:nvPr/>
        </p:nvSpPr>
        <p:spPr>
          <a:xfrm>
            <a:off x="1136134" y="2616641"/>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Bierstadt" panose="020B0004020202020204" pitchFamily="34" charset="0"/>
              </a:rPr>
              <a:t>Zone 4</a:t>
            </a:r>
          </a:p>
        </p:txBody>
      </p:sp>
      <p:sp>
        <p:nvSpPr>
          <p:cNvPr id="14" name="Rectangle : coins arrondis 13">
            <a:extLst>
              <a:ext uri="{FF2B5EF4-FFF2-40B4-BE49-F238E27FC236}">
                <a16:creationId xmlns:a16="http://schemas.microsoft.com/office/drawing/2014/main" id="{64470C22-10CF-4DF8-BE36-21D7AC9A6570}"/>
              </a:ext>
            </a:extLst>
          </p:cNvPr>
          <p:cNvSpPr/>
          <p:nvPr/>
        </p:nvSpPr>
        <p:spPr>
          <a:xfrm>
            <a:off x="2094784" y="2616641"/>
            <a:ext cx="632531" cy="513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Bierstadt" panose="020B0004020202020204" pitchFamily="34" charset="0"/>
              </a:rPr>
              <a:t>Zone 5</a:t>
            </a:r>
          </a:p>
        </p:txBody>
      </p:sp>
    </p:spTree>
    <p:extLst>
      <p:ext uri="{BB962C8B-B14F-4D97-AF65-F5344CB8AC3E}">
        <p14:creationId xmlns:p14="http://schemas.microsoft.com/office/powerpoint/2010/main" val="3072416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3649"/>
            <a:ext cx="2454052" cy="158063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Espace réservé du contenu 2">
            <a:extLst>
              <a:ext uri="{FF2B5EF4-FFF2-40B4-BE49-F238E27FC236}">
                <a16:creationId xmlns:a16="http://schemas.microsoft.com/office/drawing/2014/main" id="{74B6665F-DCF2-441D-998D-F500F2EDBF4A}"/>
              </a:ext>
            </a:extLst>
          </p:cNvPr>
          <p:cNvSpPr txBox="1">
            <a:spLocks/>
          </p:cNvSpPr>
          <p:nvPr>
            <p:custDataLst>
              <p:tags r:id="rId5"/>
            </p:custDataLst>
          </p:nvPr>
        </p:nvSpPr>
        <p:spPr>
          <a:xfrm>
            <a:off x="4706578" y="589722"/>
            <a:ext cx="6798033" cy="532150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Manque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structure régionale concertée de développement bioalimentaire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en tenant compte des populations vulnérables; </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Résilience 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des populations du territoire face aux impacts des changements climatiques et à leur imprévisibilité (ex. : coûts de l’alimentation, îlots de chaleur, période de sécheresse, érosion des terres);</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Pénurie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main-d’œuvre</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878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34129"/>
            <a:ext cx="2454052" cy="151967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lgn="just">
              <a:lnSpc>
                <a:spcPct val="107000"/>
              </a:lnSpc>
              <a:spcAft>
                <a:spcPts val="800"/>
              </a:spcAft>
              <a:buFont typeface="+mj-lt"/>
              <a:buAutoNum type="arabicPeriod" startAt="14"/>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 Emplois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à haut niveau de scolarité moins présents,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revenu</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scolarité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moins élevés que la moyenne au Québec;</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Maintien d’une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gouvernance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qui intègre une diversité d’acteurs de notre système alimentaire durable;</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Présence de nombreux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déserts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marais alimentaires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1384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6"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3" name="Rectangle 92">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Recommandations</a:t>
            </a:r>
          </a:p>
        </p:txBody>
      </p:sp>
      <p:sp>
        <p:nvSpPr>
          <p:cNvPr id="95" name="Rectangle 94">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15848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187193" y="3179901"/>
            <a:ext cx="2615910" cy="702811"/>
          </a:xfrm>
        </p:spPr>
        <p:txBody>
          <a:bodyPr>
            <a:noAutofit/>
          </a:bodyPr>
          <a:lstStyle/>
          <a:p>
            <a:pPr algn="ctr"/>
            <a:r>
              <a:rPr lang="fr-CA" sz="2000" b="1" dirty="0">
                <a:solidFill>
                  <a:schemeClr val="bg1"/>
                </a:solidFill>
              </a:rPr>
              <a:t>Recommandations</a:t>
            </a:r>
            <a:endParaRPr lang="fr-CA" sz="2800" b="1"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Mettre en place ou confirmer des comités de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gouvernance participative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des systèmes alimentaires durables dans chacune des MRC de la région.</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Développer et partager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langage et des objectifs communs</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Poursuivre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cueillette de données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veille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fonction des besoins ciblés par les comités de gouvernance participative des systèmes alimentaires durables de chacune des MRC.</a:t>
            </a:r>
            <a:endParaRPr lang="fr-CA" sz="3200" dirty="0">
              <a:latin typeface="Bierstadt" panose="020B0004020202020204" pitchFamily="34" charset="0"/>
            </a:endParaRPr>
          </a:p>
        </p:txBody>
      </p:sp>
    </p:spTree>
    <p:extLst>
      <p:ext uri="{BB962C8B-B14F-4D97-AF65-F5344CB8AC3E}">
        <p14:creationId xmlns:p14="http://schemas.microsoft.com/office/powerpoint/2010/main" val="577933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098035" y="3179901"/>
            <a:ext cx="2799545" cy="632031"/>
          </a:xfrm>
        </p:spPr>
        <p:txBody>
          <a:bodyPr>
            <a:normAutofit fontScale="90000"/>
          </a:bodyPr>
          <a:lstStyle/>
          <a:p>
            <a:pPr algn="ctr"/>
            <a:r>
              <a:rPr lang="fr-CA" sz="2200" b="1" dirty="0">
                <a:solidFill>
                  <a:schemeClr val="bg1"/>
                </a:solidFill>
              </a:rPr>
              <a:t>Recommandations</a:t>
            </a:r>
            <a:br>
              <a:rPr lang="fr-CA" sz="2000" dirty="0">
                <a:solidFill>
                  <a:schemeClr val="bg1"/>
                </a:solidFill>
              </a:rPr>
            </a:br>
            <a:endParaRPr lang="fr-CA" sz="3500"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Une démarche concertée et participative vers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diagnostic et un plan d’action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par MRC.</a:t>
            </a:r>
          </a:p>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Favoriser le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partage</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des bonnes pratiques et des initiatives en alimentation durable. </a:t>
            </a:r>
            <a:endParaRPr lang="fr-CA" sz="2400" dirty="0">
              <a:latin typeface="Bierstadt" panose="020B0004020202020204" pitchFamily="34" charset="0"/>
              <a:cs typeface="Calibri Light" panose="020F0302020204030204" pitchFamily="34" charset="0"/>
            </a:endParaRPr>
          </a:p>
          <a:p>
            <a:pPr marL="514350" indent="-514350">
              <a:buFont typeface="+mj-lt"/>
              <a:buAutoNum type="arabicPeriod" startAt="4"/>
            </a:pPr>
            <a:endParaRPr lang="fr-CA" sz="3200" dirty="0">
              <a:latin typeface="Bierstadt" panose="020B0004020202020204" pitchFamily="34" charset="0"/>
            </a:endParaRPr>
          </a:p>
        </p:txBody>
      </p:sp>
    </p:spTree>
    <p:extLst>
      <p:ext uri="{BB962C8B-B14F-4D97-AF65-F5344CB8AC3E}">
        <p14:creationId xmlns:p14="http://schemas.microsoft.com/office/powerpoint/2010/main" val="23303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pour accroître le niveau socioéconomique de la population</a:t>
            </a:r>
            <a:br>
              <a:rPr lang="fr-CA" sz="2800" dirty="0">
                <a:solidFill>
                  <a:schemeClr val="bg1"/>
                </a:solidFill>
              </a:rPr>
            </a:br>
            <a:r>
              <a:rPr lang="fr-CA" sz="2400" dirty="0">
                <a:solidFill>
                  <a:schemeClr val="bg1"/>
                </a:solidFill>
              </a:rPr>
              <a:t>MRC d’Arthabaska</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272281380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69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Production </a:t>
            </a:r>
            <a:r>
              <a:rPr lang="en-US">
                <a:solidFill>
                  <a:srgbClr val="FEFFFF"/>
                </a:solidFill>
              </a:rPr>
              <a:t>agricole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1380601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9_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1.xml><?xml version="1.0" encoding="utf-8"?>
<a:theme xmlns:a="http://schemas.openxmlformats.org/drawingml/2006/main" name="10_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4_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5_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6_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7_Brin">
  <a:themeElements>
    <a:clrScheme name="Personnalisé 11">
      <a:dk1>
        <a:sysClr val="windowText" lastClr="000000"/>
      </a:dk1>
      <a:lt1>
        <a:sysClr val="window" lastClr="FFFFFF"/>
      </a:lt1>
      <a:dk2>
        <a:srgbClr val="444D26"/>
      </a:dk2>
      <a:lt2>
        <a:srgbClr val="FFFEEB"/>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8_Bri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1_Bri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1C5AFE7268845BB734198F1CEBB2B" ma:contentTypeVersion="16" ma:contentTypeDescription="Crée un document." ma:contentTypeScope="" ma:versionID="d4086b0c149d553ea507dc196ce48fb5">
  <xsd:schema xmlns:xsd="http://www.w3.org/2001/XMLSchema" xmlns:xs="http://www.w3.org/2001/XMLSchema" xmlns:p="http://schemas.microsoft.com/office/2006/metadata/properties" xmlns:ns2="6dab1e51-2972-444a-9d34-062045293029" xmlns:ns3="530a6f7c-148a-469f-b977-e31a92cb5005" targetNamespace="http://schemas.microsoft.com/office/2006/metadata/properties" ma:root="true" ma:fieldsID="7887cfe57aeef116383377723c047fc3" ns2:_="" ns3:_="">
    <xsd:import namespace="6dab1e51-2972-444a-9d34-062045293029"/>
    <xsd:import namespace="530a6f7c-148a-469f-b977-e31a92cb50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1e51-2972-444a-9d34-06204529302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0c40dca-47cc-4d81-ac99-c73bab12a40d}" ma:internalName="TaxCatchAll" ma:showField="CatchAllData" ma:web="6dab1e51-2972-444a-9d34-062045293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a6f7c-148a-469f-b977-e31a92cb50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bc7a987-1f99-43bd-a039-609db1b09f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0a6f7c-148a-469f-b977-e31a92cb5005">
      <Terms xmlns="http://schemas.microsoft.com/office/infopath/2007/PartnerControls"/>
    </lcf76f155ced4ddcb4097134ff3c332f>
    <TaxCatchAll xmlns="6dab1e51-2972-444a-9d34-0620452930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46105-759F-45D3-8D25-9EAE3F92FA0C}">
  <ds:schemaRefs>
    <ds:schemaRef ds:uri="530a6f7c-148a-469f-b977-e31a92cb5005"/>
    <ds:schemaRef ds:uri="6dab1e51-2972-444a-9d34-062045293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098C2E-2F19-4434-93C9-007E250C7365}">
  <ds:schemaRefs>
    <ds:schemaRef ds:uri="http://schemas.microsoft.com/office/2006/documentManagement/types"/>
    <ds:schemaRef ds:uri="http://purl.org/dc/terms/"/>
    <ds:schemaRef ds:uri="6dab1e51-2972-444a-9d34-062045293029"/>
    <ds:schemaRef ds:uri="http://purl.org/dc/elements/1.1/"/>
    <ds:schemaRef ds:uri="http://www.w3.org/XML/1998/namespace"/>
    <ds:schemaRef ds:uri="http://schemas.openxmlformats.org/package/2006/metadata/core-properties"/>
    <ds:schemaRef ds:uri="530a6f7c-148a-469f-b977-e31a92cb5005"/>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71A1E2E-4D27-42B2-9C4E-7E01709730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16777</TotalTime>
  <Words>3958</Words>
  <Application>Microsoft Office PowerPoint</Application>
  <PresentationFormat>Grand écran</PresentationFormat>
  <Paragraphs>539</Paragraphs>
  <Slides>74</Slides>
  <Notes>8</Notes>
  <HiddenSlides>0</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74</vt:i4>
      </vt:variant>
    </vt:vector>
  </HeadingPairs>
  <TitlesOfParts>
    <vt:vector size="91" baseType="lpstr">
      <vt:lpstr>Arial</vt:lpstr>
      <vt:lpstr>Bierstadt</vt:lpstr>
      <vt:lpstr>Calibri</vt:lpstr>
      <vt:lpstr>Calibri Light</vt:lpstr>
      <vt:lpstr>Century Gothic</vt:lpstr>
      <vt:lpstr>Wingdings 3</vt:lpstr>
      <vt:lpstr>Brin</vt:lpstr>
      <vt:lpstr>2_Brin</vt:lpstr>
      <vt:lpstr>3_Brin</vt:lpstr>
      <vt:lpstr>4_Brin</vt:lpstr>
      <vt:lpstr>5_Brin</vt:lpstr>
      <vt:lpstr>6_Brin</vt:lpstr>
      <vt:lpstr>7_Brin</vt:lpstr>
      <vt:lpstr>8_Brin</vt:lpstr>
      <vt:lpstr>1_Brin</vt:lpstr>
      <vt:lpstr>9_Brin</vt:lpstr>
      <vt:lpstr>10_Brin</vt:lpstr>
      <vt:lpstr>MRC d’Arthabaska</vt:lpstr>
      <vt:lpstr>Portrait socio-sanitaire</vt:lpstr>
      <vt:lpstr>Population</vt:lpstr>
      <vt:lpstr>Taux de diplomation (2019)</vt:lpstr>
      <vt:lpstr>Santé </vt:lpstr>
      <vt:lpstr>Zones de défavorisation indice 4 MRC d’Arthabaska</vt:lpstr>
      <vt:lpstr>Zones de défavorisation indices 4 et 5 MRC d’Arthabaska</vt:lpstr>
      <vt:lpstr>Initiatives pour accroître le niveau socioéconomique de la population MRC d’Arthabaska</vt:lpstr>
      <vt:lpstr>Production agricole</vt:lpstr>
      <vt:lpstr>Portrait global (2020) Centre-du-Québec</vt:lpstr>
      <vt:lpstr>Portrait de la production agricole (2020) MRC d’Arthabaska</vt:lpstr>
      <vt:lpstr>Portrait de la production agricole végétale (2020) MRC d’Arthabaska  </vt:lpstr>
      <vt:lpstr>Portrait de la production agricole animale (2020) MRC d’Arthabaska  </vt:lpstr>
      <vt:lpstr>Programmes et initiatives favorisant le secteur de la production agricole Centre-du-Québec</vt:lpstr>
      <vt:lpstr>Programmes et initiatives en matière de production agricole et qualité de l’environnement Centre-du-Québec</vt:lpstr>
      <vt:lpstr>Initiatives d'autoproduction alimentaire et d'agriculture urbaine répertoriées  MRC d’Arthabaska</vt:lpstr>
      <vt:lpstr>Transformation alimentaire</vt:lpstr>
      <vt:lpstr>Exploitations agricoles ayant des activités de transformation alimentaire (2019) Centre-du-Québec</vt:lpstr>
      <vt:lpstr>Portrait de la transformation alimentaire MRC d’Arthabaska</vt:lpstr>
      <vt:lpstr>Distribution</vt:lpstr>
      <vt:lpstr>Les déserts alimentaires MRC d’Arthabaska</vt:lpstr>
      <vt:lpstr>Visualisation des déserts alimentaires MRC d’Arthabaska</vt:lpstr>
      <vt:lpstr>Les marais alimentaires et l’environnement des écoles secondaires MRC d’Arthabaska</vt:lpstr>
      <vt:lpstr>Visualisation des écoles de la MRC et de leur environnement (750m) Victoriaville - MRC d’Arthabaska</vt:lpstr>
      <vt:lpstr>Visualisation des écoles de la MRC et de leur environnement (750m) MRC d’Arthabaska</vt:lpstr>
      <vt:lpstr>Aide alimentaire : Bilan de Moisson MCDQ (2019-2020) Mauricie et Centre-du-Québec</vt:lpstr>
      <vt:lpstr>Denrées distribuées par Moisson MCDQ MRC d’Arthabaska</vt:lpstr>
      <vt:lpstr>Initiatives d’aide alimentaire MRC d’Arthabaska</vt:lpstr>
      <vt:lpstr>Approvisionnement alimentaire alternatif : achat à la ferme et marchés de proximité MRC d’Arthabaska</vt:lpstr>
      <vt:lpstr>Initiatives d’approvisionnement institutionnel responsable Centre-du-Québec et MRC d’Arthabaska</vt:lpstr>
      <vt:lpstr>Consommation alimentaire</vt:lpstr>
      <vt:lpstr>Modes d’approvisionnement des ménages. Quelques données Québec et Canada</vt:lpstr>
      <vt:lpstr>Choix alimentaires : Composition du panier alimentaire moyen ($) Québec</vt:lpstr>
      <vt:lpstr>Habitudes alimentaires des 15 ans et plus Québec et Centre-du-Québec</vt:lpstr>
      <vt:lpstr>Habitudes de consommation des élèves du secondaire MRC d’Arthabaska et de l’Érable</vt:lpstr>
      <vt:lpstr>Compétences culinaires et planification des menus : des grandes tendances Canada</vt:lpstr>
      <vt:lpstr>Initiatives de soutien au développement des compétences en matière d’alimentation MRC d’Arthabaska</vt:lpstr>
      <vt:lpstr>Transport</vt:lpstr>
      <vt:lpstr>Le transport des consommateurs MRC d’Arthabaska</vt:lpstr>
      <vt:lpstr>Distribution et transport des marchandises</vt:lpstr>
      <vt:lpstr>Distribution et transport des marchandises : les principaux acteurs régionaux Centre-du-Québec</vt:lpstr>
      <vt:lpstr>Gestion des matières résiduelles</vt:lpstr>
      <vt:lpstr>Le gaspillage alimentaire : quelques données Canada</vt:lpstr>
      <vt:lpstr>Pertes et gaspillage en milieu commercial Quelques données montréalaises</vt:lpstr>
      <vt:lpstr>Gestion des matières organiques : une marge de progression Québec</vt:lpstr>
      <vt:lpstr>Gestion des matières résiduelles MRC d’Arthabaska</vt:lpstr>
      <vt:lpstr>Programmes et outils pour une meilleure gestion des matières résiduelles Quelques initiatives québécoises pertinentes</vt:lpstr>
      <vt:lpstr>Gestion des matières résiduelles : récapitulatif des services et initiatives MRC d’Arthabaska</vt:lpstr>
      <vt:lpstr>Recherche</vt:lpstr>
      <vt:lpstr>Les acteurs de la recherche en matière d’alimentation et de santé Centre-du-Québec</vt:lpstr>
      <vt:lpstr>Gouvernance</vt:lpstr>
      <vt:lpstr>La gouvernance alimentaire Échelles, acteurs et compétences  </vt:lpstr>
      <vt:lpstr>Les acteurs de la gouvernance alimentaire Centre-du-Québec</vt:lpstr>
      <vt:lpstr>Diagnostic, approche d’intervention, enjeux stratégiques et recommandations</vt:lpstr>
      <vt:lpstr>Diagnostic</vt:lpstr>
      <vt:lpstr>Faits saillants du diagnostic par dimensions d’analyse</vt:lpstr>
      <vt:lpstr>Accessibilité physique aux aliments</vt:lpstr>
      <vt:lpstr>Accessibilité économique aux aliments</vt:lpstr>
      <vt:lpstr>Santé</vt:lpstr>
      <vt:lpstr>Environnement</vt:lpstr>
      <vt:lpstr>Développement économique</vt:lpstr>
      <vt:lpstr>Composantes de l’approche d’intervention</vt:lpstr>
      <vt:lpstr>Composantes de l’approche d’intervention</vt:lpstr>
      <vt:lpstr>Composantes de l’approche d’intervention</vt:lpstr>
      <vt:lpstr>Enjeux stratégiques</vt:lpstr>
      <vt:lpstr>Enjeux stratégiques</vt:lpstr>
      <vt:lpstr>Enjeux stratégiques (suite)</vt:lpstr>
      <vt:lpstr>Enjeux stratégiques (suite)</vt:lpstr>
      <vt:lpstr>Enjeux stratégiques (suite)</vt:lpstr>
      <vt:lpstr>Enjeux stratégiques (suite)</vt:lpstr>
      <vt:lpstr>Enjeux stratégiques (suite)</vt:lpstr>
      <vt:lpstr>Recommandations</vt:lpstr>
      <vt:lpstr>Recommandations</vt:lpstr>
      <vt:lpstr>Recommandations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du SAD</dc:title>
  <dc:creator>Christine Gingras</dc:creator>
  <cp:lastModifiedBy>Christine Gingras</cp:lastModifiedBy>
  <cp:revision>5</cp:revision>
  <cp:lastPrinted>2022-03-28T19:56:20Z</cp:lastPrinted>
  <dcterms:created xsi:type="dcterms:W3CDTF">2021-09-15T13:01:25Z</dcterms:created>
  <dcterms:modified xsi:type="dcterms:W3CDTF">2022-03-31T20:07:35Z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0x0101004271C5AFE7268845BB734198F1CEBB2B</vt:lpwstr>
  </property>
  <property fmtid="{D5CDD505-2E9C-101B-9397-08002B2CF9AE}" pid="3" name="MediaServiceImageTags">
    <vt:lpwstr/>
  </property>
</Properties>
</file>